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4" d="100"/>
          <a:sy n="74" d="100"/>
        </p:scale>
        <p:origin x="376"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3659E4-E727-41C5-996B-7F2B11B8D7CC}"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2E11A207-8A9F-4C6C-89FD-211D9EC318F8}">
      <dgm:prSet/>
      <dgm:spPr/>
      <dgm:t>
        <a:bodyPr/>
        <a:lstStyle/>
        <a:p>
          <a:r>
            <a:rPr lang="en-US"/>
            <a:t>FMCSA has issued guidance on how to enforce this at the roadside and how companies may determine if driver is proficient in English</a:t>
          </a:r>
        </a:p>
      </dgm:t>
    </dgm:pt>
    <dgm:pt modelId="{483345C7-EB7D-48A0-88FB-1BFDD520B28E}" type="parTrans" cxnId="{923BA2CC-F669-4A33-826C-563D2F42A108}">
      <dgm:prSet/>
      <dgm:spPr/>
      <dgm:t>
        <a:bodyPr/>
        <a:lstStyle/>
        <a:p>
          <a:endParaRPr lang="en-US"/>
        </a:p>
      </dgm:t>
    </dgm:pt>
    <dgm:pt modelId="{C3A4B19A-618F-4A3D-9CD4-591C5E0BEB48}" type="sibTrans" cxnId="{923BA2CC-F669-4A33-826C-563D2F42A108}">
      <dgm:prSet/>
      <dgm:spPr/>
      <dgm:t>
        <a:bodyPr/>
        <a:lstStyle/>
        <a:p>
          <a:endParaRPr lang="en-US"/>
        </a:p>
      </dgm:t>
    </dgm:pt>
    <dgm:pt modelId="{4D2F7398-EF77-478E-94DC-915986398262}">
      <dgm:prSet/>
      <dgm:spPr/>
      <dgm:t>
        <a:bodyPr/>
        <a:lstStyle/>
        <a:p>
          <a:r>
            <a:rPr lang="en-US"/>
            <a:t>FMCSA personnel will initiate all roadside inspections in English; if the inspector’s initial contact with the driver indicates that the driver may not understand the inspector’s initial instructions, the inspector should conduct an English Language Proficiency assessment consisting of a (1) driver interview; and (2) highway traffic sign recognition assessment</a:t>
          </a:r>
        </a:p>
      </dgm:t>
    </dgm:pt>
    <dgm:pt modelId="{E3D3B427-EFF6-4881-9885-BCB897433EEE}" type="parTrans" cxnId="{03E59049-769C-411A-8927-9D1CABCF3104}">
      <dgm:prSet/>
      <dgm:spPr/>
      <dgm:t>
        <a:bodyPr/>
        <a:lstStyle/>
        <a:p>
          <a:endParaRPr lang="en-US"/>
        </a:p>
      </dgm:t>
    </dgm:pt>
    <dgm:pt modelId="{48584C88-2700-4108-A89B-729F298D6BD4}" type="sibTrans" cxnId="{03E59049-769C-411A-8927-9D1CABCF3104}">
      <dgm:prSet/>
      <dgm:spPr/>
      <dgm:t>
        <a:bodyPr/>
        <a:lstStyle/>
        <a:p>
          <a:endParaRPr lang="en-US"/>
        </a:p>
      </dgm:t>
    </dgm:pt>
    <dgm:pt modelId="{EC22BEDB-BF0A-4068-8670-9E2D3208B696}">
      <dgm:prSet/>
      <dgm:spPr/>
      <dgm:t>
        <a:bodyPr/>
        <a:lstStyle/>
        <a:p>
          <a:r>
            <a:rPr lang="en-US"/>
            <a:t>The actual evaluation tests are redacted from the publicly available FMCSA policy document, presumably so that drivers may not simply memorize the correct responses</a:t>
          </a:r>
        </a:p>
      </dgm:t>
    </dgm:pt>
    <dgm:pt modelId="{44AB2202-189A-444A-BE6F-6F5232CF31BA}" type="parTrans" cxnId="{B6194DE4-4038-4947-8ED1-7DF63BE15E1A}">
      <dgm:prSet/>
      <dgm:spPr/>
      <dgm:t>
        <a:bodyPr/>
        <a:lstStyle/>
        <a:p>
          <a:endParaRPr lang="en-US"/>
        </a:p>
      </dgm:t>
    </dgm:pt>
    <dgm:pt modelId="{EB8C1613-7AD8-4C26-8D06-A32F708976F7}" type="sibTrans" cxnId="{B6194DE4-4038-4947-8ED1-7DF63BE15E1A}">
      <dgm:prSet/>
      <dgm:spPr/>
      <dgm:t>
        <a:bodyPr/>
        <a:lstStyle/>
        <a:p>
          <a:endParaRPr lang="en-US"/>
        </a:p>
      </dgm:t>
    </dgm:pt>
    <dgm:pt modelId="{BC76C80E-8213-4502-903F-65DE0B9005DE}" type="pres">
      <dgm:prSet presAssocID="{B83659E4-E727-41C5-996B-7F2B11B8D7CC}" presName="linear" presStyleCnt="0">
        <dgm:presLayoutVars>
          <dgm:animLvl val="lvl"/>
          <dgm:resizeHandles val="exact"/>
        </dgm:presLayoutVars>
      </dgm:prSet>
      <dgm:spPr/>
    </dgm:pt>
    <dgm:pt modelId="{9B08364E-D22F-499C-B376-CCACE8889A11}" type="pres">
      <dgm:prSet presAssocID="{2E11A207-8A9F-4C6C-89FD-211D9EC318F8}" presName="parentText" presStyleLbl="node1" presStyleIdx="0" presStyleCnt="3">
        <dgm:presLayoutVars>
          <dgm:chMax val="0"/>
          <dgm:bulletEnabled val="1"/>
        </dgm:presLayoutVars>
      </dgm:prSet>
      <dgm:spPr/>
    </dgm:pt>
    <dgm:pt modelId="{B0976453-A0D2-46AC-A2FF-0F11D4E3303A}" type="pres">
      <dgm:prSet presAssocID="{C3A4B19A-618F-4A3D-9CD4-591C5E0BEB48}" presName="spacer" presStyleCnt="0"/>
      <dgm:spPr/>
    </dgm:pt>
    <dgm:pt modelId="{1B69C08D-7627-452F-BCD4-DF9974002A62}" type="pres">
      <dgm:prSet presAssocID="{4D2F7398-EF77-478E-94DC-915986398262}" presName="parentText" presStyleLbl="node1" presStyleIdx="1" presStyleCnt="3">
        <dgm:presLayoutVars>
          <dgm:chMax val="0"/>
          <dgm:bulletEnabled val="1"/>
        </dgm:presLayoutVars>
      </dgm:prSet>
      <dgm:spPr/>
    </dgm:pt>
    <dgm:pt modelId="{502F4C30-8912-433A-8E64-DDFA153E65FB}" type="pres">
      <dgm:prSet presAssocID="{48584C88-2700-4108-A89B-729F298D6BD4}" presName="spacer" presStyleCnt="0"/>
      <dgm:spPr/>
    </dgm:pt>
    <dgm:pt modelId="{16145BDF-7EC5-42AF-8094-6744B94B4F9B}" type="pres">
      <dgm:prSet presAssocID="{EC22BEDB-BF0A-4068-8670-9E2D3208B696}" presName="parentText" presStyleLbl="node1" presStyleIdx="2" presStyleCnt="3">
        <dgm:presLayoutVars>
          <dgm:chMax val="0"/>
          <dgm:bulletEnabled val="1"/>
        </dgm:presLayoutVars>
      </dgm:prSet>
      <dgm:spPr/>
    </dgm:pt>
  </dgm:ptLst>
  <dgm:cxnLst>
    <dgm:cxn modelId="{D0BC4109-9F49-4A0D-AA85-AED7771BE2FF}" type="presOf" srcId="{B83659E4-E727-41C5-996B-7F2B11B8D7CC}" destId="{BC76C80E-8213-4502-903F-65DE0B9005DE}" srcOrd="0" destOrd="0" presId="urn:microsoft.com/office/officeart/2005/8/layout/vList2"/>
    <dgm:cxn modelId="{C4F3C440-C1D2-4397-8061-F71108B08DCD}" type="presOf" srcId="{EC22BEDB-BF0A-4068-8670-9E2D3208B696}" destId="{16145BDF-7EC5-42AF-8094-6744B94B4F9B}" srcOrd="0" destOrd="0" presId="urn:microsoft.com/office/officeart/2005/8/layout/vList2"/>
    <dgm:cxn modelId="{03E59049-769C-411A-8927-9D1CABCF3104}" srcId="{B83659E4-E727-41C5-996B-7F2B11B8D7CC}" destId="{4D2F7398-EF77-478E-94DC-915986398262}" srcOrd="1" destOrd="0" parTransId="{E3D3B427-EFF6-4881-9885-BCB897433EEE}" sibTransId="{48584C88-2700-4108-A89B-729F298D6BD4}"/>
    <dgm:cxn modelId="{ED7E3389-83C1-4008-B3AF-638A0AA211B9}" type="presOf" srcId="{2E11A207-8A9F-4C6C-89FD-211D9EC318F8}" destId="{9B08364E-D22F-499C-B376-CCACE8889A11}" srcOrd="0" destOrd="0" presId="urn:microsoft.com/office/officeart/2005/8/layout/vList2"/>
    <dgm:cxn modelId="{454C9098-B813-402B-9E8B-E9F6EF259422}" type="presOf" srcId="{4D2F7398-EF77-478E-94DC-915986398262}" destId="{1B69C08D-7627-452F-BCD4-DF9974002A62}" srcOrd="0" destOrd="0" presId="urn:microsoft.com/office/officeart/2005/8/layout/vList2"/>
    <dgm:cxn modelId="{923BA2CC-F669-4A33-826C-563D2F42A108}" srcId="{B83659E4-E727-41C5-996B-7F2B11B8D7CC}" destId="{2E11A207-8A9F-4C6C-89FD-211D9EC318F8}" srcOrd="0" destOrd="0" parTransId="{483345C7-EB7D-48A0-88FB-1BFDD520B28E}" sibTransId="{C3A4B19A-618F-4A3D-9CD4-591C5E0BEB48}"/>
    <dgm:cxn modelId="{B6194DE4-4038-4947-8ED1-7DF63BE15E1A}" srcId="{B83659E4-E727-41C5-996B-7F2B11B8D7CC}" destId="{EC22BEDB-BF0A-4068-8670-9E2D3208B696}" srcOrd="2" destOrd="0" parTransId="{44AB2202-189A-444A-BE6F-6F5232CF31BA}" sibTransId="{EB8C1613-7AD8-4C26-8D06-A32F708976F7}"/>
    <dgm:cxn modelId="{FE1394E7-C609-4C6B-9B27-2FD48EEBEAE7}" type="presParOf" srcId="{BC76C80E-8213-4502-903F-65DE0B9005DE}" destId="{9B08364E-D22F-499C-B376-CCACE8889A11}" srcOrd="0" destOrd="0" presId="urn:microsoft.com/office/officeart/2005/8/layout/vList2"/>
    <dgm:cxn modelId="{485CDFEB-B04F-4BD5-89C1-A90ED0319209}" type="presParOf" srcId="{BC76C80E-8213-4502-903F-65DE0B9005DE}" destId="{B0976453-A0D2-46AC-A2FF-0F11D4E3303A}" srcOrd="1" destOrd="0" presId="urn:microsoft.com/office/officeart/2005/8/layout/vList2"/>
    <dgm:cxn modelId="{9FA1BF80-6180-4C78-898E-5EF8D432710D}" type="presParOf" srcId="{BC76C80E-8213-4502-903F-65DE0B9005DE}" destId="{1B69C08D-7627-452F-BCD4-DF9974002A62}" srcOrd="2" destOrd="0" presId="urn:microsoft.com/office/officeart/2005/8/layout/vList2"/>
    <dgm:cxn modelId="{DB6A2E75-C711-478A-A7C8-CEBFC5F64B73}" type="presParOf" srcId="{BC76C80E-8213-4502-903F-65DE0B9005DE}" destId="{502F4C30-8912-433A-8E64-DDFA153E65FB}" srcOrd="3" destOrd="0" presId="urn:microsoft.com/office/officeart/2005/8/layout/vList2"/>
    <dgm:cxn modelId="{E44B35D4-6415-4B30-81D4-4D93E6E25CB1}" type="presParOf" srcId="{BC76C80E-8213-4502-903F-65DE0B9005DE}" destId="{16145BDF-7EC5-42AF-8094-6744B94B4F9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FCB31B-F030-4264-82E0-AD46A85DF3C4}"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F9A19C71-A174-4362-B5FB-B5615FFCFCC2}">
      <dgm:prSet/>
      <dgm:spPr/>
      <dgm:t>
        <a:bodyPr/>
        <a:lstStyle/>
        <a:p>
          <a:r>
            <a:rPr lang="en-US"/>
            <a:t>The assessment should include processes to evaluate whether the driver is able to sufficiently communicate with law enforcement officers (e.g., during a roadside inspection) and to understand highway traffic signs that they may encounter while driving </a:t>
          </a:r>
        </a:p>
      </dgm:t>
    </dgm:pt>
    <dgm:pt modelId="{E763702B-E0D6-4110-8C21-440D1BE7126A}" type="parTrans" cxnId="{4BEC38BB-3479-4FAB-A462-1BC152DB45A3}">
      <dgm:prSet/>
      <dgm:spPr/>
      <dgm:t>
        <a:bodyPr/>
        <a:lstStyle/>
        <a:p>
          <a:endParaRPr lang="en-US"/>
        </a:p>
      </dgm:t>
    </dgm:pt>
    <dgm:pt modelId="{4FFA3006-2538-4709-961E-8462890DF432}" type="sibTrans" cxnId="{4BEC38BB-3479-4FAB-A462-1BC152DB45A3}">
      <dgm:prSet/>
      <dgm:spPr/>
      <dgm:t>
        <a:bodyPr/>
        <a:lstStyle/>
        <a:p>
          <a:endParaRPr lang="en-US"/>
        </a:p>
      </dgm:t>
    </dgm:pt>
    <dgm:pt modelId="{439A8637-10D9-4F76-BC59-819373E40C37}">
      <dgm:prSet/>
      <dgm:spPr/>
      <dgm:t>
        <a:bodyPr/>
        <a:lstStyle/>
        <a:p>
          <a:r>
            <a:rPr lang="en-US"/>
            <a:t>Managers should conduct a driver interview in English and include inquiries that would show whether the driver could answer questions related to: </a:t>
          </a:r>
        </a:p>
      </dgm:t>
    </dgm:pt>
    <dgm:pt modelId="{E73D02D3-6AC5-461D-9F3C-A5E7DF912F30}" type="parTrans" cxnId="{3337999F-149C-4451-9CDB-701A79F0A530}">
      <dgm:prSet/>
      <dgm:spPr/>
      <dgm:t>
        <a:bodyPr/>
        <a:lstStyle/>
        <a:p>
          <a:endParaRPr lang="en-US"/>
        </a:p>
      </dgm:t>
    </dgm:pt>
    <dgm:pt modelId="{609C819F-1FF4-4EFB-A85F-C90174E24A88}" type="sibTrans" cxnId="{3337999F-149C-4451-9CDB-701A79F0A530}">
      <dgm:prSet/>
      <dgm:spPr/>
      <dgm:t>
        <a:bodyPr/>
        <a:lstStyle/>
        <a:p>
          <a:endParaRPr lang="en-US"/>
        </a:p>
      </dgm:t>
    </dgm:pt>
    <dgm:pt modelId="{E2B90875-7EA9-4864-9077-564F7492E461}">
      <dgm:prSet/>
      <dgm:spPr/>
      <dgm:t>
        <a:bodyPr/>
        <a:lstStyle/>
        <a:p>
          <a:r>
            <a:rPr lang="en-US"/>
            <a:t>The origin and destination of a recent or planned trip.</a:t>
          </a:r>
        </a:p>
      </dgm:t>
    </dgm:pt>
    <dgm:pt modelId="{4D646748-5447-40EC-8045-CC4299B59083}" type="parTrans" cxnId="{876CF018-7186-44EE-9FDD-422FB0CD4613}">
      <dgm:prSet/>
      <dgm:spPr/>
      <dgm:t>
        <a:bodyPr/>
        <a:lstStyle/>
        <a:p>
          <a:endParaRPr lang="en-US"/>
        </a:p>
      </dgm:t>
    </dgm:pt>
    <dgm:pt modelId="{BC38987C-0444-4B73-B045-631BD4652C2F}" type="sibTrans" cxnId="{876CF018-7186-44EE-9FDD-422FB0CD4613}">
      <dgm:prSet/>
      <dgm:spPr/>
      <dgm:t>
        <a:bodyPr/>
        <a:lstStyle/>
        <a:p>
          <a:endParaRPr lang="en-US"/>
        </a:p>
      </dgm:t>
    </dgm:pt>
    <dgm:pt modelId="{A9ADD6C3-D7AF-4266-9907-941ADEB906A1}">
      <dgm:prSet/>
      <dgm:spPr/>
      <dgm:t>
        <a:bodyPr/>
        <a:lstStyle/>
        <a:p>
          <a:r>
            <a:rPr lang="en-US"/>
            <a:t>The amount of time spent on duty, including driving time and the record of duty status (or logbook).</a:t>
          </a:r>
        </a:p>
      </dgm:t>
    </dgm:pt>
    <dgm:pt modelId="{537B40C6-59AF-40E6-B312-05C88DB5C340}" type="parTrans" cxnId="{83FBBB39-B228-4C63-A4EB-9BA81B67DC50}">
      <dgm:prSet/>
      <dgm:spPr/>
      <dgm:t>
        <a:bodyPr/>
        <a:lstStyle/>
        <a:p>
          <a:endParaRPr lang="en-US"/>
        </a:p>
      </dgm:t>
    </dgm:pt>
    <dgm:pt modelId="{28404A6C-2B13-49D4-872D-792B014FAB3B}" type="sibTrans" cxnId="{83FBBB39-B228-4C63-A4EB-9BA81B67DC50}">
      <dgm:prSet/>
      <dgm:spPr/>
      <dgm:t>
        <a:bodyPr/>
        <a:lstStyle/>
        <a:p>
          <a:endParaRPr lang="en-US"/>
        </a:p>
      </dgm:t>
    </dgm:pt>
    <dgm:pt modelId="{BE4789F3-03F9-4A32-9DDD-708920193803}">
      <dgm:prSet/>
      <dgm:spPr/>
      <dgm:t>
        <a:bodyPr/>
        <a:lstStyle/>
        <a:p>
          <a:r>
            <a:rPr lang="en-US"/>
            <a:t>The information contained in the driver's license.</a:t>
          </a:r>
        </a:p>
      </dgm:t>
    </dgm:pt>
    <dgm:pt modelId="{42743581-8C2D-472D-8E72-73FEE6CE1BD8}" type="parTrans" cxnId="{EE25A5FF-4B68-445D-99A5-B52399A71BBF}">
      <dgm:prSet/>
      <dgm:spPr/>
      <dgm:t>
        <a:bodyPr/>
        <a:lstStyle/>
        <a:p>
          <a:endParaRPr lang="en-US"/>
        </a:p>
      </dgm:t>
    </dgm:pt>
    <dgm:pt modelId="{65B55F2E-FD8A-436A-9463-DA03BEAFC796}" type="sibTrans" cxnId="{EE25A5FF-4B68-445D-99A5-B52399A71BBF}">
      <dgm:prSet/>
      <dgm:spPr/>
      <dgm:t>
        <a:bodyPr/>
        <a:lstStyle/>
        <a:p>
          <a:endParaRPr lang="en-US"/>
        </a:p>
      </dgm:t>
    </dgm:pt>
    <dgm:pt modelId="{C3B49095-0FDD-4D62-B027-C5EF715FA8C4}">
      <dgm:prSet/>
      <dgm:spPr/>
      <dgm:t>
        <a:bodyPr/>
        <a:lstStyle/>
        <a:p>
          <a:r>
            <a:rPr lang="en-US" dirty="0"/>
            <a:t>Information contained in shipping papers (actual or sample shipping papers, including hazardous materials shipping papers, if applicable) for the load transported/to be transported.</a:t>
          </a:r>
        </a:p>
      </dgm:t>
    </dgm:pt>
    <dgm:pt modelId="{0B6F62A3-4A67-401A-92FE-EFFD15DA7698}" type="parTrans" cxnId="{4AF304A3-F8F6-4F75-B59D-4A05118E6CE2}">
      <dgm:prSet/>
      <dgm:spPr/>
      <dgm:t>
        <a:bodyPr/>
        <a:lstStyle/>
        <a:p>
          <a:endParaRPr lang="en-US"/>
        </a:p>
      </dgm:t>
    </dgm:pt>
    <dgm:pt modelId="{57DEF1F4-2ABD-4A5E-9B7E-A6001FA9FC7B}" type="sibTrans" cxnId="{4AF304A3-F8F6-4F75-B59D-4A05118E6CE2}">
      <dgm:prSet/>
      <dgm:spPr/>
      <dgm:t>
        <a:bodyPr/>
        <a:lstStyle/>
        <a:p>
          <a:endParaRPr lang="en-US"/>
        </a:p>
      </dgm:t>
    </dgm:pt>
    <dgm:pt modelId="{6E207CF2-A7E9-4F02-8C3F-DD86638843A4}">
      <dgm:prSet/>
      <dgm:spPr/>
      <dgm:t>
        <a:bodyPr/>
        <a:lstStyle/>
        <a:p>
          <a:r>
            <a:rPr lang="en-US"/>
            <a:t>Vehicle equipment subject to inspection.</a:t>
          </a:r>
        </a:p>
      </dgm:t>
    </dgm:pt>
    <dgm:pt modelId="{57E0C842-0C5D-4B66-A819-A300EC14F02F}" type="parTrans" cxnId="{749F2630-5CD0-4B91-A3E0-08CCAE963832}">
      <dgm:prSet/>
      <dgm:spPr/>
      <dgm:t>
        <a:bodyPr/>
        <a:lstStyle/>
        <a:p>
          <a:endParaRPr lang="en-US"/>
        </a:p>
      </dgm:t>
    </dgm:pt>
    <dgm:pt modelId="{263C9AE1-67B9-4DB0-BCAB-46A664752EBC}" type="sibTrans" cxnId="{749F2630-5CD0-4B91-A3E0-08CCAE963832}">
      <dgm:prSet/>
      <dgm:spPr/>
      <dgm:t>
        <a:bodyPr/>
        <a:lstStyle/>
        <a:p>
          <a:endParaRPr lang="en-US"/>
        </a:p>
      </dgm:t>
    </dgm:pt>
    <dgm:pt modelId="{8AEB9EBB-A669-4B1E-9AFA-BBAFB9B85653}" type="pres">
      <dgm:prSet presAssocID="{78FCB31B-F030-4264-82E0-AD46A85DF3C4}" presName="linear" presStyleCnt="0">
        <dgm:presLayoutVars>
          <dgm:animLvl val="lvl"/>
          <dgm:resizeHandles val="exact"/>
        </dgm:presLayoutVars>
      </dgm:prSet>
      <dgm:spPr/>
    </dgm:pt>
    <dgm:pt modelId="{B433D4F0-8A8A-4CE1-A89E-19B2EC1A9207}" type="pres">
      <dgm:prSet presAssocID="{F9A19C71-A174-4362-B5FB-B5615FFCFCC2}" presName="parentText" presStyleLbl="node1" presStyleIdx="0" presStyleCnt="2">
        <dgm:presLayoutVars>
          <dgm:chMax val="0"/>
          <dgm:bulletEnabled val="1"/>
        </dgm:presLayoutVars>
      </dgm:prSet>
      <dgm:spPr/>
    </dgm:pt>
    <dgm:pt modelId="{E3627E19-E20B-4883-952D-D08B278089BD}" type="pres">
      <dgm:prSet presAssocID="{4FFA3006-2538-4709-961E-8462890DF432}" presName="spacer" presStyleCnt="0"/>
      <dgm:spPr/>
    </dgm:pt>
    <dgm:pt modelId="{3E6523A6-473D-4CCB-B4AB-AFFAA0174645}" type="pres">
      <dgm:prSet presAssocID="{439A8637-10D9-4F76-BC59-819373E40C37}" presName="parentText" presStyleLbl="node1" presStyleIdx="1" presStyleCnt="2">
        <dgm:presLayoutVars>
          <dgm:chMax val="0"/>
          <dgm:bulletEnabled val="1"/>
        </dgm:presLayoutVars>
      </dgm:prSet>
      <dgm:spPr/>
    </dgm:pt>
    <dgm:pt modelId="{35146D91-A90B-4F63-94F7-B28178488CAE}" type="pres">
      <dgm:prSet presAssocID="{439A8637-10D9-4F76-BC59-819373E40C37}" presName="childText" presStyleLbl="revTx" presStyleIdx="0" presStyleCnt="1">
        <dgm:presLayoutVars>
          <dgm:bulletEnabled val="1"/>
        </dgm:presLayoutVars>
      </dgm:prSet>
      <dgm:spPr/>
    </dgm:pt>
  </dgm:ptLst>
  <dgm:cxnLst>
    <dgm:cxn modelId="{876CF018-7186-44EE-9FDD-422FB0CD4613}" srcId="{439A8637-10D9-4F76-BC59-819373E40C37}" destId="{E2B90875-7EA9-4864-9077-564F7492E461}" srcOrd="0" destOrd="0" parTransId="{4D646748-5447-40EC-8045-CC4299B59083}" sibTransId="{BC38987C-0444-4B73-B045-631BD4652C2F}"/>
    <dgm:cxn modelId="{C37C882E-5C9E-4426-B22C-DA8C6E4F4B62}" type="presOf" srcId="{BE4789F3-03F9-4A32-9DDD-708920193803}" destId="{35146D91-A90B-4F63-94F7-B28178488CAE}" srcOrd="0" destOrd="2" presId="urn:microsoft.com/office/officeart/2005/8/layout/vList2"/>
    <dgm:cxn modelId="{749F2630-5CD0-4B91-A3E0-08CCAE963832}" srcId="{439A8637-10D9-4F76-BC59-819373E40C37}" destId="{6E207CF2-A7E9-4F02-8C3F-DD86638843A4}" srcOrd="4" destOrd="0" parTransId="{57E0C842-0C5D-4B66-A819-A300EC14F02F}" sibTransId="{263C9AE1-67B9-4DB0-BCAB-46A664752EBC}"/>
    <dgm:cxn modelId="{83FBBB39-B228-4C63-A4EB-9BA81B67DC50}" srcId="{439A8637-10D9-4F76-BC59-819373E40C37}" destId="{A9ADD6C3-D7AF-4266-9907-941ADEB906A1}" srcOrd="1" destOrd="0" parTransId="{537B40C6-59AF-40E6-B312-05C88DB5C340}" sibTransId="{28404A6C-2B13-49D4-872D-792B014FAB3B}"/>
    <dgm:cxn modelId="{76A9C969-B619-4CEE-A43E-00A729F9C842}" type="presOf" srcId="{F9A19C71-A174-4362-B5FB-B5615FFCFCC2}" destId="{B433D4F0-8A8A-4CE1-A89E-19B2EC1A9207}" srcOrd="0" destOrd="0" presId="urn:microsoft.com/office/officeart/2005/8/layout/vList2"/>
    <dgm:cxn modelId="{DA793674-518B-4F3A-A54A-5D8FAE2A76D5}" type="presOf" srcId="{78FCB31B-F030-4264-82E0-AD46A85DF3C4}" destId="{8AEB9EBB-A669-4B1E-9AFA-BBAFB9B85653}" srcOrd="0" destOrd="0" presId="urn:microsoft.com/office/officeart/2005/8/layout/vList2"/>
    <dgm:cxn modelId="{BDCC4E90-2BC6-4400-AF4B-C26618BD59D8}" type="presOf" srcId="{E2B90875-7EA9-4864-9077-564F7492E461}" destId="{35146D91-A90B-4F63-94F7-B28178488CAE}" srcOrd="0" destOrd="0" presId="urn:microsoft.com/office/officeart/2005/8/layout/vList2"/>
    <dgm:cxn modelId="{8AEB429B-26C2-4197-98B0-94DA35ABF714}" type="presOf" srcId="{A9ADD6C3-D7AF-4266-9907-941ADEB906A1}" destId="{35146D91-A90B-4F63-94F7-B28178488CAE}" srcOrd="0" destOrd="1" presId="urn:microsoft.com/office/officeart/2005/8/layout/vList2"/>
    <dgm:cxn modelId="{3337999F-149C-4451-9CDB-701A79F0A530}" srcId="{78FCB31B-F030-4264-82E0-AD46A85DF3C4}" destId="{439A8637-10D9-4F76-BC59-819373E40C37}" srcOrd="1" destOrd="0" parTransId="{E73D02D3-6AC5-461D-9F3C-A5E7DF912F30}" sibTransId="{609C819F-1FF4-4EFB-A85F-C90174E24A88}"/>
    <dgm:cxn modelId="{B0A0D69F-1851-4ACF-B2C4-BAEF06EA0347}" type="presOf" srcId="{6E207CF2-A7E9-4F02-8C3F-DD86638843A4}" destId="{35146D91-A90B-4F63-94F7-B28178488CAE}" srcOrd="0" destOrd="4" presId="urn:microsoft.com/office/officeart/2005/8/layout/vList2"/>
    <dgm:cxn modelId="{4AF304A3-F8F6-4F75-B59D-4A05118E6CE2}" srcId="{439A8637-10D9-4F76-BC59-819373E40C37}" destId="{C3B49095-0FDD-4D62-B027-C5EF715FA8C4}" srcOrd="3" destOrd="0" parTransId="{0B6F62A3-4A67-401A-92FE-EFFD15DA7698}" sibTransId="{57DEF1F4-2ABD-4A5E-9B7E-A6001FA9FC7B}"/>
    <dgm:cxn modelId="{4BEC38BB-3479-4FAB-A462-1BC152DB45A3}" srcId="{78FCB31B-F030-4264-82E0-AD46A85DF3C4}" destId="{F9A19C71-A174-4362-B5FB-B5615FFCFCC2}" srcOrd="0" destOrd="0" parTransId="{E763702B-E0D6-4110-8C21-440D1BE7126A}" sibTransId="{4FFA3006-2538-4709-961E-8462890DF432}"/>
    <dgm:cxn modelId="{3516E6D2-9BFF-47C5-8C1D-B6C581EFEF38}" type="presOf" srcId="{439A8637-10D9-4F76-BC59-819373E40C37}" destId="{3E6523A6-473D-4CCB-B4AB-AFFAA0174645}" srcOrd="0" destOrd="0" presId="urn:microsoft.com/office/officeart/2005/8/layout/vList2"/>
    <dgm:cxn modelId="{2C6501D8-4200-4874-B1BD-3C4827FE338D}" type="presOf" srcId="{C3B49095-0FDD-4D62-B027-C5EF715FA8C4}" destId="{35146D91-A90B-4F63-94F7-B28178488CAE}" srcOrd="0" destOrd="3" presId="urn:microsoft.com/office/officeart/2005/8/layout/vList2"/>
    <dgm:cxn modelId="{EE25A5FF-4B68-445D-99A5-B52399A71BBF}" srcId="{439A8637-10D9-4F76-BC59-819373E40C37}" destId="{BE4789F3-03F9-4A32-9DDD-708920193803}" srcOrd="2" destOrd="0" parTransId="{42743581-8C2D-472D-8E72-73FEE6CE1BD8}" sibTransId="{65B55F2E-FD8A-436A-9463-DA03BEAFC796}"/>
    <dgm:cxn modelId="{E7AC2D66-EB20-4269-816A-825208ACE9EE}" type="presParOf" srcId="{8AEB9EBB-A669-4B1E-9AFA-BBAFB9B85653}" destId="{B433D4F0-8A8A-4CE1-A89E-19B2EC1A9207}" srcOrd="0" destOrd="0" presId="urn:microsoft.com/office/officeart/2005/8/layout/vList2"/>
    <dgm:cxn modelId="{31FBC4F8-3A32-4E7A-B54E-3AF3567EF064}" type="presParOf" srcId="{8AEB9EBB-A669-4B1E-9AFA-BBAFB9B85653}" destId="{E3627E19-E20B-4883-952D-D08B278089BD}" srcOrd="1" destOrd="0" presId="urn:microsoft.com/office/officeart/2005/8/layout/vList2"/>
    <dgm:cxn modelId="{43B4D213-FA9A-444E-920D-B7292C2F1CAB}" type="presParOf" srcId="{8AEB9EBB-A669-4B1E-9AFA-BBAFB9B85653}" destId="{3E6523A6-473D-4CCB-B4AB-AFFAA0174645}" srcOrd="2" destOrd="0" presId="urn:microsoft.com/office/officeart/2005/8/layout/vList2"/>
    <dgm:cxn modelId="{CFC02DDA-A761-4964-B728-B8C92386A331}" type="presParOf" srcId="{8AEB9EBB-A669-4B1E-9AFA-BBAFB9B85653}" destId="{35146D91-A90B-4F63-94F7-B28178488CAE}"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090B199-5A39-492D-90B9-462BF36D3B51}" type="doc">
      <dgm:prSet loTypeId="urn:microsoft.com/office/officeart/2008/layout/LinedList" loCatId="list" qsTypeId="urn:microsoft.com/office/officeart/2005/8/quickstyle/simple4" qsCatId="simple" csTypeId="urn:microsoft.com/office/officeart/2005/8/colors/accent2_2" csCatId="accent2"/>
      <dgm:spPr/>
      <dgm:t>
        <a:bodyPr/>
        <a:lstStyle/>
        <a:p>
          <a:endParaRPr lang="en-US"/>
        </a:p>
      </dgm:t>
    </dgm:pt>
    <dgm:pt modelId="{7193857B-1914-40EC-8FD4-B4485C97C6FD}">
      <dgm:prSet/>
      <dgm:spPr/>
      <dgm:t>
        <a:bodyPr/>
        <a:lstStyle/>
        <a:p>
          <a:r>
            <a:rPr lang="en-US"/>
            <a:t>The motor carrier assessment of driver’s ELP does not have to be in writing or be retained in the DQ file (49 CFR 391.51 lists specific items to be in DQ files)</a:t>
          </a:r>
        </a:p>
      </dgm:t>
    </dgm:pt>
    <dgm:pt modelId="{104B2D86-B5E3-47B4-A951-BF4541FF8784}" type="parTrans" cxnId="{4DFC3C75-D35C-47C8-AA34-BAF8D298AE3F}">
      <dgm:prSet/>
      <dgm:spPr/>
      <dgm:t>
        <a:bodyPr/>
        <a:lstStyle/>
        <a:p>
          <a:endParaRPr lang="en-US"/>
        </a:p>
      </dgm:t>
    </dgm:pt>
    <dgm:pt modelId="{01D10BD2-CC8E-467E-8215-82C0798012A6}" type="sibTrans" cxnId="{4DFC3C75-D35C-47C8-AA34-BAF8D298AE3F}">
      <dgm:prSet/>
      <dgm:spPr/>
      <dgm:t>
        <a:bodyPr/>
        <a:lstStyle/>
        <a:p>
          <a:endParaRPr lang="en-US"/>
        </a:p>
      </dgm:t>
    </dgm:pt>
    <dgm:pt modelId="{608BE9E9-66AB-455D-9253-31F5F7E4DDD2}">
      <dgm:prSet/>
      <dgm:spPr/>
      <dgm:t>
        <a:bodyPr/>
        <a:lstStyle/>
        <a:p>
          <a:r>
            <a:rPr lang="en-US"/>
            <a:t>But motor carrier still has a requirement to not allow a driver operate a CMV unless the person is qualified—see 49 CFR 391.11(a)</a:t>
          </a:r>
        </a:p>
      </dgm:t>
    </dgm:pt>
    <dgm:pt modelId="{D1066208-9BD7-430F-8F46-994E2B1A034D}" type="parTrans" cxnId="{69C113AA-539A-488A-8D6E-184EC01555B9}">
      <dgm:prSet/>
      <dgm:spPr/>
      <dgm:t>
        <a:bodyPr/>
        <a:lstStyle/>
        <a:p>
          <a:endParaRPr lang="en-US"/>
        </a:p>
      </dgm:t>
    </dgm:pt>
    <dgm:pt modelId="{8D847FC8-F503-4A43-9091-646243BF5621}" type="sibTrans" cxnId="{69C113AA-539A-488A-8D6E-184EC01555B9}">
      <dgm:prSet/>
      <dgm:spPr/>
      <dgm:t>
        <a:bodyPr/>
        <a:lstStyle/>
        <a:p>
          <a:endParaRPr lang="en-US"/>
        </a:p>
      </dgm:t>
    </dgm:pt>
    <dgm:pt modelId="{2C1FF0FE-FB01-4E9E-9750-09AAD23C626A}">
      <dgm:prSet/>
      <dgm:spPr/>
      <dgm:t>
        <a:bodyPr/>
        <a:lstStyle/>
        <a:p>
          <a:r>
            <a:rPr lang="en-US"/>
            <a:t>Best practice is to include record of the assessment in the DQ file</a:t>
          </a:r>
        </a:p>
      </dgm:t>
    </dgm:pt>
    <dgm:pt modelId="{3E20EA6C-C65B-4337-B24E-0BF26E69E0AF}" type="parTrans" cxnId="{3FDCB3B9-C202-43D1-ABC5-25570BF32F99}">
      <dgm:prSet/>
      <dgm:spPr/>
      <dgm:t>
        <a:bodyPr/>
        <a:lstStyle/>
        <a:p>
          <a:endParaRPr lang="en-US"/>
        </a:p>
      </dgm:t>
    </dgm:pt>
    <dgm:pt modelId="{B06192AE-26AA-4943-BE6F-4C7E96826397}" type="sibTrans" cxnId="{3FDCB3B9-C202-43D1-ABC5-25570BF32F99}">
      <dgm:prSet/>
      <dgm:spPr/>
      <dgm:t>
        <a:bodyPr/>
        <a:lstStyle/>
        <a:p>
          <a:endParaRPr lang="en-US"/>
        </a:p>
      </dgm:t>
    </dgm:pt>
    <dgm:pt modelId="{35C3E4EA-FBBB-4852-9B10-8923A685CD3C}">
      <dgm:prSet/>
      <dgm:spPr/>
      <dgm:t>
        <a:bodyPr/>
        <a:lstStyle/>
        <a:p>
          <a:r>
            <a:rPr lang="en-US"/>
            <a:t>Carrier could receive a fine for allowing a non-English speaking driver to operate a CMV outside the U.S.-Mexico commercial zones</a:t>
          </a:r>
        </a:p>
      </dgm:t>
    </dgm:pt>
    <dgm:pt modelId="{BFDEBA9A-0249-4164-A3A1-A8A23992BBAE}" type="parTrans" cxnId="{8DD96A26-26F8-4AF5-A6C5-6786CC6BC76C}">
      <dgm:prSet/>
      <dgm:spPr/>
      <dgm:t>
        <a:bodyPr/>
        <a:lstStyle/>
        <a:p>
          <a:endParaRPr lang="en-US"/>
        </a:p>
      </dgm:t>
    </dgm:pt>
    <dgm:pt modelId="{9678FA2B-1A42-4E11-9F82-747C38874AD3}" type="sibTrans" cxnId="{8DD96A26-26F8-4AF5-A6C5-6786CC6BC76C}">
      <dgm:prSet/>
      <dgm:spPr/>
      <dgm:t>
        <a:bodyPr/>
        <a:lstStyle/>
        <a:p>
          <a:endParaRPr lang="en-US"/>
        </a:p>
      </dgm:t>
    </dgm:pt>
    <dgm:pt modelId="{BF4B3A56-8808-497F-B626-2FBDE34261A4}" type="pres">
      <dgm:prSet presAssocID="{6090B199-5A39-492D-90B9-462BF36D3B51}" presName="vert0" presStyleCnt="0">
        <dgm:presLayoutVars>
          <dgm:dir/>
          <dgm:animOne val="branch"/>
          <dgm:animLvl val="lvl"/>
        </dgm:presLayoutVars>
      </dgm:prSet>
      <dgm:spPr/>
    </dgm:pt>
    <dgm:pt modelId="{87096894-F07B-4E7A-BA1C-4326E2BB920C}" type="pres">
      <dgm:prSet presAssocID="{7193857B-1914-40EC-8FD4-B4485C97C6FD}" presName="thickLine" presStyleLbl="alignNode1" presStyleIdx="0" presStyleCnt="4"/>
      <dgm:spPr/>
    </dgm:pt>
    <dgm:pt modelId="{EE181B8B-5F88-42C0-91EC-A76043B8CB16}" type="pres">
      <dgm:prSet presAssocID="{7193857B-1914-40EC-8FD4-B4485C97C6FD}" presName="horz1" presStyleCnt="0"/>
      <dgm:spPr/>
    </dgm:pt>
    <dgm:pt modelId="{C8A104CC-FC86-488D-B0DF-73052AAE4DC1}" type="pres">
      <dgm:prSet presAssocID="{7193857B-1914-40EC-8FD4-B4485C97C6FD}" presName="tx1" presStyleLbl="revTx" presStyleIdx="0" presStyleCnt="4"/>
      <dgm:spPr/>
    </dgm:pt>
    <dgm:pt modelId="{0DE02597-28CB-4E4F-8A84-9CE580CEE972}" type="pres">
      <dgm:prSet presAssocID="{7193857B-1914-40EC-8FD4-B4485C97C6FD}" presName="vert1" presStyleCnt="0"/>
      <dgm:spPr/>
    </dgm:pt>
    <dgm:pt modelId="{147F67EB-2375-440F-B2A1-39AC8B710D99}" type="pres">
      <dgm:prSet presAssocID="{608BE9E9-66AB-455D-9253-31F5F7E4DDD2}" presName="thickLine" presStyleLbl="alignNode1" presStyleIdx="1" presStyleCnt="4"/>
      <dgm:spPr/>
    </dgm:pt>
    <dgm:pt modelId="{2C605DB0-5065-4EEA-9309-BFD35F8C55C0}" type="pres">
      <dgm:prSet presAssocID="{608BE9E9-66AB-455D-9253-31F5F7E4DDD2}" presName="horz1" presStyleCnt="0"/>
      <dgm:spPr/>
    </dgm:pt>
    <dgm:pt modelId="{FD419654-448F-43E8-82CD-87311FF3805C}" type="pres">
      <dgm:prSet presAssocID="{608BE9E9-66AB-455D-9253-31F5F7E4DDD2}" presName="tx1" presStyleLbl="revTx" presStyleIdx="1" presStyleCnt="4"/>
      <dgm:spPr/>
    </dgm:pt>
    <dgm:pt modelId="{96904A92-765B-4BDF-9D6C-A6BD6A2A6F91}" type="pres">
      <dgm:prSet presAssocID="{608BE9E9-66AB-455D-9253-31F5F7E4DDD2}" presName="vert1" presStyleCnt="0"/>
      <dgm:spPr/>
    </dgm:pt>
    <dgm:pt modelId="{A7CE5884-E5C5-407C-9D52-76143933A8E4}" type="pres">
      <dgm:prSet presAssocID="{2C1FF0FE-FB01-4E9E-9750-09AAD23C626A}" presName="thickLine" presStyleLbl="alignNode1" presStyleIdx="2" presStyleCnt="4"/>
      <dgm:spPr/>
    </dgm:pt>
    <dgm:pt modelId="{13CBE394-BB16-4A90-8DCE-67C039ED3879}" type="pres">
      <dgm:prSet presAssocID="{2C1FF0FE-FB01-4E9E-9750-09AAD23C626A}" presName="horz1" presStyleCnt="0"/>
      <dgm:spPr/>
    </dgm:pt>
    <dgm:pt modelId="{FC881D3A-3447-4D67-9E52-31E3563A4EE0}" type="pres">
      <dgm:prSet presAssocID="{2C1FF0FE-FB01-4E9E-9750-09AAD23C626A}" presName="tx1" presStyleLbl="revTx" presStyleIdx="2" presStyleCnt="4"/>
      <dgm:spPr/>
    </dgm:pt>
    <dgm:pt modelId="{B4A7EB7C-31C6-41F1-B4C3-D4A866E7539C}" type="pres">
      <dgm:prSet presAssocID="{2C1FF0FE-FB01-4E9E-9750-09AAD23C626A}" presName="vert1" presStyleCnt="0"/>
      <dgm:spPr/>
    </dgm:pt>
    <dgm:pt modelId="{EAC976ED-FDA5-41A3-9046-548308B053D2}" type="pres">
      <dgm:prSet presAssocID="{35C3E4EA-FBBB-4852-9B10-8923A685CD3C}" presName="thickLine" presStyleLbl="alignNode1" presStyleIdx="3" presStyleCnt="4"/>
      <dgm:spPr/>
    </dgm:pt>
    <dgm:pt modelId="{F60D7485-F8ED-4C23-842D-273A24AAF9CF}" type="pres">
      <dgm:prSet presAssocID="{35C3E4EA-FBBB-4852-9B10-8923A685CD3C}" presName="horz1" presStyleCnt="0"/>
      <dgm:spPr/>
    </dgm:pt>
    <dgm:pt modelId="{C6AC9D6A-24F9-4A56-89DA-7B2F583DA0FB}" type="pres">
      <dgm:prSet presAssocID="{35C3E4EA-FBBB-4852-9B10-8923A685CD3C}" presName="tx1" presStyleLbl="revTx" presStyleIdx="3" presStyleCnt="4"/>
      <dgm:spPr/>
    </dgm:pt>
    <dgm:pt modelId="{D78DC67B-7B0A-40B5-A41E-3A872A8CBB68}" type="pres">
      <dgm:prSet presAssocID="{35C3E4EA-FBBB-4852-9B10-8923A685CD3C}" presName="vert1" presStyleCnt="0"/>
      <dgm:spPr/>
    </dgm:pt>
  </dgm:ptLst>
  <dgm:cxnLst>
    <dgm:cxn modelId="{8DD96A26-26F8-4AF5-A6C5-6786CC6BC76C}" srcId="{6090B199-5A39-492D-90B9-462BF36D3B51}" destId="{35C3E4EA-FBBB-4852-9B10-8923A685CD3C}" srcOrd="3" destOrd="0" parTransId="{BFDEBA9A-0249-4164-A3A1-A8A23992BBAE}" sibTransId="{9678FA2B-1A42-4E11-9F82-747C38874AD3}"/>
    <dgm:cxn modelId="{469F1661-FBEF-48DE-A500-26A870F31868}" type="presOf" srcId="{608BE9E9-66AB-455D-9253-31F5F7E4DDD2}" destId="{FD419654-448F-43E8-82CD-87311FF3805C}" srcOrd="0" destOrd="0" presId="urn:microsoft.com/office/officeart/2008/layout/LinedList"/>
    <dgm:cxn modelId="{4DFC3C75-D35C-47C8-AA34-BAF8D298AE3F}" srcId="{6090B199-5A39-492D-90B9-462BF36D3B51}" destId="{7193857B-1914-40EC-8FD4-B4485C97C6FD}" srcOrd="0" destOrd="0" parTransId="{104B2D86-B5E3-47B4-A951-BF4541FF8784}" sibTransId="{01D10BD2-CC8E-467E-8215-82C0798012A6}"/>
    <dgm:cxn modelId="{AC575755-01F9-4379-A3FA-651678BC286F}" type="presOf" srcId="{35C3E4EA-FBBB-4852-9B10-8923A685CD3C}" destId="{C6AC9D6A-24F9-4A56-89DA-7B2F583DA0FB}" srcOrd="0" destOrd="0" presId="urn:microsoft.com/office/officeart/2008/layout/LinedList"/>
    <dgm:cxn modelId="{69C113AA-539A-488A-8D6E-184EC01555B9}" srcId="{6090B199-5A39-492D-90B9-462BF36D3B51}" destId="{608BE9E9-66AB-455D-9253-31F5F7E4DDD2}" srcOrd="1" destOrd="0" parTransId="{D1066208-9BD7-430F-8F46-994E2B1A034D}" sibTransId="{8D847FC8-F503-4A43-9091-646243BF5621}"/>
    <dgm:cxn modelId="{3FDCB3B9-C202-43D1-ABC5-25570BF32F99}" srcId="{6090B199-5A39-492D-90B9-462BF36D3B51}" destId="{2C1FF0FE-FB01-4E9E-9750-09AAD23C626A}" srcOrd="2" destOrd="0" parTransId="{3E20EA6C-C65B-4337-B24E-0BF26E69E0AF}" sibTransId="{B06192AE-26AA-4943-BE6F-4C7E96826397}"/>
    <dgm:cxn modelId="{A3521AC3-7D9F-4AE6-8808-4B7CBB74FE42}" type="presOf" srcId="{7193857B-1914-40EC-8FD4-B4485C97C6FD}" destId="{C8A104CC-FC86-488D-B0DF-73052AAE4DC1}" srcOrd="0" destOrd="0" presId="urn:microsoft.com/office/officeart/2008/layout/LinedList"/>
    <dgm:cxn modelId="{D5D1DCCD-3E01-4D39-82E4-8BA6F62309D0}" type="presOf" srcId="{6090B199-5A39-492D-90B9-462BF36D3B51}" destId="{BF4B3A56-8808-497F-B626-2FBDE34261A4}" srcOrd="0" destOrd="0" presId="urn:microsoft.com/office/officeart/2008/layout/LinedList"/>
    <dgm:cxn modelId="{264D19FB-5241-4901-B5CD-7434DAC4DAF9}" type="presOf" srcId="{2C1FF0FE-FB01-4E9E-9750-09AAD23C626A}" destId="{FC881D3A-3447-4D67-9E52-31E3563A4EE0}" srcOrd="0" destOrd="0" presId="urn:microsoft.com/office/officeart/2008/layout/LinedList"/>
    <dgm:cxn modelId="{7D3E136B-94D1-4AB0-957F-7AD3E58A2DC8}" type="presParOf" srcId="{BF4B3A56-8808-497F-B626-2FBDE34261A4}" destId="{87096894-F07B-4E7A-BA1C-4326E2BB920C}" srcOrd="0" destOrd="0" presId="urn:microsoft.com/office/officeart/2008/layout/LinedList"/>
    <dgm:cxn modelId="{5F7F61A5-75B6-4291-A6FE-B49B428A22E8}" type="presParOf" srcId="{BF4B3A56-8808-497F-B626-2FBDE34261A4}" destId="{EE181B8B-5F88-42C0-91EC-A76043B8CB16}" srcOrd="1" destOrd="0" presId="urn:microsoft.com/office/officeart/2008/layout/LinedList"/>
    <dgm:cxn modelId="{81376F17-2792-47B1-9636-CB9735EB9C5B}" type="presParOf" srcId="{EE181B8B-5F88-42C0-91EC-A76043B8CB16}" destId="{C8A104CC-FC86-488D-B0DF-73052AAE4DC1}" srcOrd="0" destOrd="0" presId="urn:microsoft.com/office/officeart/2008/layout/LinedList"/>
    <dgm:cxn modelId="{4709A3E7-609B-44B0-82D5-68B796691303}" type="presParOf" srcId="{EE181B8B-5F88-42C0-91EC-A76043B8CB16}" destId="{0DE02597-28CB-4E4F-8A84-9CE580CEE972}" srcOrd="1" destOrd="0" presId="urn:microsoft.com/office/officeart/2008/layout/LinedList"/>
    <dgm:cxn modelId="{8AE13534-80D9-4F13-ABAC-179230417B14}" type="presParOf" srcId="{BF4B3A56-8808-497F-B626-2FBDE34261A4}" destId="{147F67EB-2375-440F-B2A1-39AC8B710D99}" srcOrd="2" destOrd="0" presId="urn:microsoft.com/office/officeart/2008/layout/LinedList"/>
    <dgm:cxn modelId="{522DF232-C226-412A-86D2-C2B1C8A93D43}" type="presParOf" srcId="{BF4B3A56-8808-497F-B626-2FBDE34261A4}" destId="{2C605DB0-5065-4EEA-9309-BFD35F8C55C0}" srcOrd="3" destOrd="0" presId="urn:microsoft.com/office/officeart/2008/layout/LinedList"/>
    <dgm:cxn modelId="{ACAE6769-C4CE-4906-A5CF-4302C8710765}" type="presParOf" srcId="{2C605DB0-5065-4EEA-9309-BFD35F8C55C0}" destId="{FD419654-448F-43E8-82CD-87311FF3805C}" srcOrd="0" destOrd="0" presId="urn:microsoft.com/office/officeart/2008/layout/LinedList"/>
    <dgm:cxn modelId="{7D66FB4A-F5C7-4538-AF15-BD4F384A097D}" type="presParOf" srcId="{2C605DB0-5065-4EEA-9309-BFD35F8C55C0}" destId="{96904A92-765B-4BDF-9D6C-A6BD6A2A6F91}" srcOrd="1" destOrd="0" presId="urn:microsoft.com/office/officeart/2008/layout/LinedList"/>
    <dgm:cxn modelId="{EFD2EF0D-E880-462E-A826-AEBA8F1E756B}" type="presParOf" srcId="{BF4B3A56-8808-497F-B626-2FBDE34261A4}" destId="{A7CE5884-E5C5-407C-9D52-76143933A8E4}" srcOrd="4" destOrd="0" presId="urn:microsoft.com/office/officeart/2008/layout/LinedList"/>
    <dgm:cxn modelId="{07DDCCBD-31CC-4EFB-9B62-B2F78ACFE915}" type="presParOf" srcId="{BF4B3A56-8808-497F-B626-2FBDE34261A4}" destId="{13CBE394-BB16-4A90-8DCE-67C039ED3879}" srcOrd="5" destOrd="0" presId="urn:microsoft.com/office/officeart/2008/layout/LinedList"/>
    <dgm:cxn modelId="{EF3DFF26-9A64-4759-A9CF-3A90012AA6EE}" type="presParOf" srcId="{13CBE394-BB16-4A90-8DCE-67C039ED3879}" destId="{FC881D3A-3447-4D67-9E52-31E3563A4EE0}" srcOrd="0" destOrd="0" presId="urn:microsoft.com/office/officeart/2008/layout/LinedList"/>
    <dgm:cxn modelId="{6D8E12BE-5FBA-4D26-A7FE-59B6B5F3565A}" type="presParOf" srcId="{13CBE394-BB16-4A90-8DCE-67C039ED3879}" destId="{B4A7EB7C-31C6-41F1-B4C3-D4A866E7539C}" srcOrd="1" destOrd="0" presId="urn:microsoft.com/office/officeart/2008/layout/LinedList"/>
    <dgm:cxn modelId="{EA79A9B1-71ED-4B96-A54C-6046DF029FA9}" type="presParOf" srcId="{BF4B3A56-8808-497F-B626-2FBDE34261A4}" destId="{EAC976ED-FDA5-41A3-9046-548308B053D2}" srcOrd="6" destOrd="0" presId="urn:microsoft.com/office/officeart/2008/layout/LinedList"/>
    <dgm:cxn modelId="{515A2095-128F-4BE8-8A10-483B33179EFB}" type="presParOf" srcId="{BF4B3A56-8808-497F-B626-2FBDE34261A4}" destId="{F60D7485-F8ED-4C23-842D-273A24AAF9CF}" srcOrd="7" destOrd="0" presId="urn:microsoft.com/office/officeart/2008/layout/LinedList"/>
    <dgm:cxn modelId="{A8E922CB-ECA1-461A-B22A-EEA43B9A40E8}" type="presParOf" srcId="{F60D7485-F8ED-4C23-842D-273A24AAF9CF}" destId="{C6AC9D6A-24F9-4A56-89DA-7B2F583DA0FB}" srcOrd="0" destOrd="0" presId="urn:microsoft.com/office/officeart/2008/layout/LinedList"/>
    <dgm:cxn modelId="{361152A5-3679-4D9D-ABAD-16AB55EE16D2}" type="presParOf" srcId="{F60D7485-F8ED-4C23-842D-273A24AAF9CF}" destId="{D78DC67B-7B0A-40B5-A41E-3A872A8CBB6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164A408-DA62-4234-B270-0B9D549E6A7C}"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B27A5A24-915F-41BF-B6E2-0D1F9A69C345}">
      <dgm:prSet/>
      <dgm:spPr/>
      <dgm:t>
        <a:bodyPr/>
        <a:lstStyle/>
        <a:p>
          <a:r>
            <a:rPr lang="en-US"/>
            <a:t>DOT recently completed audit of State practices in issuing CDLs and CLPs to drivers who are non-residents</a:t>
          </a:r>
        </a:p>
      </dgm:t>
    </dgm:pt>
    <dgm:pt modelId="{3F502F92-F251-455E-A5BC-2F804636A666}" type="parTrans" cxnId="{73E05787-DDB5-4D3A-8542-0AA6104ECD48}">
      <dgm:prSet/>
      <dgm:spPr/>
      <dgm:t>
        <a:bodyPr/>
        <a:lstStyle/>
        <a:p>
          <a:endParaRPr lang="en-US"/>
        </a:p>
      </dgm:t>
    </dgm:pt>
    <dgm:pt modelId="{074CF036-0FB0-4BCD-A25B-48A9F779C21D}" type="sibTrans" cxnId="{73E05787-DDB5-4D3A-8542-0AA6104ECD48}">
      <dgm:prSet/>
      <dgm:spPr/>
      <dgm:t>
        <a:bodyPr/>
        <a:lstStyle/>
        <a:p>
          <a:endParaRPr lang="en-US"/>
        </a:p>
      </dgm:t>
    </dgm:pt>
    <dgm:pt modelId="{DE19EB58-E353-42E9-A5DB-67E7A811F046}">
      <dgm:prSet/>
      <dgm:spPr/>
      <dgm:t>
        <a:bodyPr/>
        <a:lstStyle/>
        <a:p>
          <a:r>
            <a:rPr lang="en-US" dirty="0"/>
            <a:t>FMCSA issued interim final rule restricting eligibility for non-domiciled CDLs; States might begin to withdraw CDLs previously granted</a:t>
          </a:r>
        </a:p>
      </dgm:t>
    </dgm:pt>
    <dgm:pt modelId="{E88DACF6-E8C1-4B16-A63D-B2C4C5D37317}" type="parTrans" cxnId="{80DD1404-2B55-434D-AE86-39046A6B2D64}">
      <dgm:prSet/>
      <dgm:spPr/>
      <dgm:t>
        <a:bodyPr/>
        <a:lstStyle/>
        <a:p>
          <a:endParaRPr lang="en-US"/>
        </a:p>
      </dgm:t>
    </dgm:pt>
    <dgm:pt modelId="{5D1E011C-E3B1-4F83-8CF7-412CA2DC915F}" type="sibTrans" cxnId="{80DD1404-2B55-434D-AE86-39046A6B2D64}">
      <dgm:prSet/>
      <dgm:spPr/>
      <dgm:t>
        <a:bodyPr/>
        <a:lstStyle/>
        <a:p>
          <a:endParaRPr lang="en-US"/>
        </a:p>
      </dgm:t>
    </dgm:pt>
    <dgm:pt modelId="{397FBD96-BE77-4FFA-AA75-D758EEAA763B}" type="pres">
      <dgm:prSet presAssocID="{2164A408-DA62-4234-B270-0B9D549E6A7C}" presName="linear" presStyleCnt="0">
        <dgm:presLayoutVars>
          <dgm:animLvl val="lvl"/>
          <dgm:resizeHandles val="exact"/>
        </dgm:presLayoutVars>
      </dgm:prSet>
      <dgm:spPr/>
    </dgm:pt>
    <dgm:pt modelId="{0EF21F97-E9DC-4F37-A2F7-C19F9AA473AB}" type="pres">
      <dgm:prSet presAssocID="{B27A5A24-915F-41BF-B6E2-0D1F9A69C345}" presName="parentText" presStyleLbl="node1" presStyleIdx="0" presStyleCnt="2">
        <dgm:presLayoutVars>
          <dgm:chMax val="0"/>
          <dgm:bulletEnabled val="1"/>
        </dgm:presLayoutVars>
      </dgm:prSet>
      <dgm:spPr/>
    </dgm:pt>
    <dgm:pt modelId="{03B16ADE-300B-4E05-95CF-6BE94BE5C7DE}" type="pres">
      <dgm:prSet presAssocID="{074CF036-0FB0-4BCD-A25B-48A9F779C21D}" presName="spacer" presStyleCnt="0"/>
      <dgm:spPr/>
    </dgm:pt>
    <dgm:pt modelId="{F4E023D7-865F-42B2-82FB-56C315D84C36}" type="pres">
      <dgm:prSet presAssocID="{DE19EB58-E353-42E9-A5DB-67E7A811F046}" presName="parentText" presStyleLbl="node1" presStyleIdx="1" presStyleCnt="2">
        <dgm:presLayoutVars>
          <dgm:chMax val="0"/>
          <dgm:bulletEnabled val="1"/>
        </dgm:presLayoutVars>
      </dgm:prSet>
      <dgm:spPr/>
    </dgm:pt>
  </dgm:ptLst>
  <dgm:cxnLst>
    <dgm:cxn modelId="{80DD1404-2B55-434D-AE86-39046A6B2D64}" srcId="{2164A408-DA62-4234-B270-0B9D549E6A7C}" destId="{DE19EB58-E353-42E9-A5DB-67E7A811F046}" srcOrd="1" destOrd="0" parTransId="{E88DACF6-E8C1-4B16-A63D-B2C4C5D37317}" sibTransId="{5D1E011C-E3B1-4F83-8CF7-412CA2DC915F}"/>
    <dgm:cxn modelId="{C687EB12-CFAE-48F1-A46D-0DC85EF3F647}" type="presOf" srcId="{B27A5A24-915F-41BF-B6E2-0D1F9A69C345}" destId="{0EF21F97-E9DC-4F37-A2F7-C19F9AA473AB}" srcOrd="0" destOrd="0" presId="urn:microsoft.com/office/officeart/2005/8/layout/vList2"/>
    <dgm:cxn modelId="{A89FEE1E-04BF-4815-958E-A463085AC421}" type="presOf" srcId="{2164A408-DA62-4234-B270-0B9D549E6A7C}" destId="{397FBD96-BE77-4FFA-AA75-D758EEAA763B}" srcOrd="0" destOrd="0" presId="urn:microsoft.com/office/officeart/2005/8/layout/vList2"/>
    <dgm:cxn modelId="{4E459880-8B5B-4BDC-ABC0-B9F629E8B4E5}" type="presOf" srcId="{DE19EB58-E353-42E9-A5DB-67E7A811F046}" destId="{F4E023D7-865F-42B2-82FB-56C315D84C36}" srcOrd="0" destOrd="0" presId="urn:microsoft.com/office/officeart/2005/8/layout/vList2"/>
    <dgm:cxn modelId="{73E05787-DDB5-4D3A-8542-0AA6104ECD48}" srcId="{2164A408-DA62-4234-B270-0B9D549E6A7C}" destId="{B27A5A24-915F-41BF-B6E2-0D1F9A69C345}" srcOrd="0" destOrd="0" parTransId="{3F502F92-F251-455E-A5BC-2F804636A666}" sibTransId="{074CF036-0FB0-4BCD-A25B-48A9F779C21D}"/>
    <dgm:cxn modelId="{2073051B-B90F-4FFB-926D-348664995632}" type="presParOf" srcId="{397FBD96-BE77-4FFA-AA75-D758EEAA763B}" destId="{0EF21F97-E9DC-4F37-A2F7-C19F9AA473AB}" srcOrd="0" destOrd="0" presId="urn:microsoft.com/office/officeart/2005/8/layout/vList2"/>
    <dgm:cxn modelId="{298E72ED-BF5C-49E6-A182-84324DC941B9}" type="presParOf" srcId="{397FBD96-BE77-4FFA-AA75-D758EEAA763B}" destId="{03B16ADE-300B-4E05-95CF-6BE94BE5C7DE}" srcOrd="1" destOrd="0" presId="urn:microsoft.com/office/officeart/2005/8/layout/vList2"/>
    <dgm:cxn modelId="{484AE1D8-248A-440A-9AD9-2A62ADF1DD54}" type="presParOf" srcId="{397FBD96-BE77-4FFA-AA75-D758EEAA763B}" destId="{F4E023D7-865F-42B2-82FB-56C315D84C3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4A8CEFD-38DB-47F6-9958-A2D5051B575E}"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2F258682-0E18-4AA1-A51A-5F4702C4558F}">
      <dgm:prSet/>
      <dgm:spPr/>
      <dgm:t>
        <a:bodyPr/>
        <a:lstStyle/>
        <a:p>
          <a:r>
            <a:rPr lang="en-US"/>
            <a:t>Recent crash on Florida Turnpike involved illegal alien making U-Turn resulting in three fatalities</a:t>
          </a:r>
        </a:p>
      </dgm:t>
    </dgm:pt>
    <dgm:pt modelId="{5E2189AA-89E2-44B0-97C4-5C73E50C32C5}" type="parTrans" cxnId="{B85E2756-6011-432B-B645-BC06468D5AA0}">
      <dgm:prSet/>
      <dgm:spPr/>
      <dgm:t>
        <a:bodyPr/>
        <a:lstStyle/>
        <a:p>
          <a:endParaRPr lang="en-US"/>
        </a:p>
      </dgm:t>
    </dgm:pt>
    <dgm:pt modelId="{149BCB32-B1EF-4EDC-9A0C-90E9E5EE80F7}" type="sibTrans" cxnId="{B85E2756-6011-432B-B645-BC06468D5AA0}">
      <dgm:prSet/>
      <dgm:spPr/>
      <dgm:t>
        <a:bodyPr/>
        <a:lstStyle/>
        <a:p>
          <a:endParaRPr lang="en-US"/>
        </a:p>
      </dgm:t>
    </dgm:pt>
    <dgm:pt modelId="{75500D0A-8CCB-4C72-8B3A-BBAA9E0C0482}">
      <dgm:prSet/>
      <dgm:spPr/>
      <dgm:t>
        <a:bodyPr/>
        <a:lstStyle/>
        <a:p>
          <a:r>
            <a:rPr lang="en-US"/>
            <a:t>Driver crossed Mexican border into U.S. in 2018—no legal status in U.S.</a:t>
          </a:r>
        </a:p>
      </dgm:t>
    </dgm:pt>
    <dgm:pt modelId="{D4C90AFD-BB2A-486A-A308-602AF165743F}" type="parTrans" cxnId="{0AB60761-6F55-4DE0-83D5-E96B0C12797E}">
      <dgm:prSet/>
      <dgm:spPr/>
      <dgm:t>
        <a:bodyPr/>
        <a:lstStyle/>
        <a:p>
          <a:endParaRPr lang="en-US"/>
        </a:p>
      </dgm:t>
    </dgm:pt>
    <dgm:pt modelId="{2EFF5ADC-46B2-43B2-B335-80805AA2964D}" type="sibTrans" cxnId="{0AB60761-6F55-4DE0-83D5-E96B0C12797E}">
      <dgm:prSet/>
      <dgm:spPr/>
      <dgm:t>
        <a:bodyPr/>
        <a:lstStyle/>
        <a:p>
          <a:endParaRPr lang="en-US"/>
        </a:p>
      </dgm:t>
    </dgm:pt>
    <dgm:pt modelId="{63EEFF2A-5263-4D08-B9B7-0653DFBA21C8}">
      <dgm:prSet/>
      <dgm:spPr/>
      <dgm:t>
        <a:bodyPr/>
        <a:lstStyle/>
        <a:p>
          <a:r>
            <a:rPr lang="en-US"/>
            <a:t>California issued driver a temporary “non-domiciled” CDL; Washington then issued him a full-term CDL</a:t>
          </a:r>
        </a:p>
      </dgm:t>
    </dgm:pt>
    <dgm:pt modelId="{B8F0B0B5-23E4-4DE8-9434-96227D65C6F2}" type="parTrans" cxnId="{2DF334DB-F65E-4E31-9919-E8F2D15F8CC8}">
      <dgm:prSet/>
      <dgm:spPr/>
      <dgm:t>
        <a:bodyPr/>
        <a:lstStyle/>
        <a:p>
          <a:endParaRPr lang="en-US"/>
        </a:p>
      </dgm:t>
    </dgm:pt>
    <dgm:pt modelId="{71606CBA-4BA7-43FE-AA72-F1E4E29CA777}" type="sibTrans" cxnId="{2DF334DB-F65E-4E31-9919-E8F2D15F8CC8}">
      <dgm:prSet/>
      <dgm:spPr/>
      <dgm:t>
        <a:bodyPr/>
        <a:lstStyle/>
        <a:p>
          <a:endParaRPr lang="en-US"/>
        </a:p>
      </dgm:t>
    </dgm:pt>
    <dgm:pt modelId="{FBBEB5D9-9155-4C27-91F3-0D94D03CE4F7}">
      <dgm:prSet/>
      <dgm:spPr/>
      <dgm:t>
        <a:bodyPr/>
        <a:lstStyle/>
        <a:p>
          <a:r>
            <a:rPr lang="en-US"/>
            <a:t>Stopped for speeding in New Mexico on July 3, but was not administered an English Language Proficiency test</a:t>
          </a:r>
        </a:p>
      </dgm:t>
    </dgm:pt>
    <dgm:pt modelId="{DC91E5E9-7AA6-4A55-984E-23AA39973F48}" type="parTrans" cxnId="{79EA2148-49D3-4DA4-8625-D26BCA1DD9CC}">
      <dgm:prSet/>
      <dgm:spPr/>
      <dgm:t>
        <a:bodyPr/>
        <a:lstStyle/>
        <a:p>
          <a:endParaRPr lang="en-US"/>
        </a:p>
      </dgm:t>
    </dgm:pt>
    <dgm:pt modelId="{4287FB21-4124-4C5A-9011-67CC5ABE3BD4}" type="sibTrans" cxnId="{79EA2148-49D3-4DA4-8625-D26BCA1DD9CC}">
      <dgm:prSet/>
      <dgm:spPr/>
      <dgm:t>
        <a:bodyPr/>
        <a:lstStyle/>
        <a:p>
          <a:endParaRPr lang="en-US"/>
        </a:p>
      </dgm:t>
    </dgm:pt>
    <dgm:pt modelId="{C1219568-41DE-4EEE-B0E8-B5698C14496E}" type="pres">
      <dgm:prSet presAssocID="{04A8CEFD-38DB-47F6-9958-A2D5051B575E}" presName="linear" presStyleCnt="0">
        <dgm:presLayoutVars>
          <dgm:animLvl val="lvl"/>
          <dgm:resizeHandles val="exact"/>
        </dgm:presLayoutVars>
      </dgm:prSet>
      <dgm:spPr/>
    </dgm:pt>
    <dgm:pt modelId="{58E6F436-7FAE-4B3B-8724-6D53D1696910}" type="pres">
      <dgm:prSet presAssocID="{2F258682-0E18-4AA1-A51A-5F4702C4558F}" presName="parentText" presStyleLbl="node1" presStyleIdx="0" presStyleCnt="4">
        <dgm:presLayoutVars>
          <dgm:chMax val="0"/>
          <dgm:bulletEnabled val="1"/>
        </dgm:presLayoutVars>
      </dgm:prSet>
      <dgm:spPr/>
    </dgm:pt>
    <dgm:pt modelId="{7BAA86BE-0B03-4985-B231-DE211162ECCC}" type="pres">
      <dgm:prSet presAssocID="{149BCB32-B1EF-4EDC-9A0C-90E9E5EE80F7}" presName="spacer" presStyleCnt="0"/>
      <dgm:spPr/>
    </dgm:pt>
    <dgm:pt modelId="{BD4DC649-2FA6-410A-9DDE-4829C586FE88}" type="pres">
      <dgm:prSet presAssocID="{75500D0A-8CCB-4C72-8B3A-BBAA9E0C0482}" presName="parentText" presStyleLbl="node1" presStyleIdx="1" presStyleCnt="4">
        <dgm:presLayoutVars>
          <dgm:chMax val="0"/>
          <dgm:bulletEnabled val="1"/>
        </dgm:presLayoutVars>
      </dgm:prSet>
      <dgm:spPr/>
    </dgm:pt>
    <dgm:pt modelId="{7854AD80-73B8-474B-905E-9F4880ECE1E2}" type="pres">
      <dgm:prSet presAssocID="{2EFF5ADC-46B2-43B2-B335-80805AA2964D}" presName="spacer" presStyleCnt="0"/>
      <dgm:spPr/>
    </dgm:pt>
    <dgm:pt modelId="{CC40C366-9933-4B4A-B965-0CD74DB26344}" type="pres">
      <dgm:prSet presAssocID="{63EEFF2A-5263-4D08-B9B7-0653DFBA21C8}" presName="parentText" presStyleLbl="node1" presStyleIdx="2" presStyleCnt="4">
        <dgm:presLayoutVars>
          <dgm:chMax val="0"/>
          <dgm:bulletEnabled val="1"/>
        </dgm:presLayoutVars>
      </dgm:prSet>
      <dgm:spPr/>
    </dgm:pt>
    <dgm:pt modelId="{7EA0F961-DF8C-45B9-B031-1BB6D2A2B118}" type="pres">
      <dgm:prSet presAssocID="{71606CBA-4BA7-43FE-AA72-F1E4E29CA777}" presName="spacer" presStyleCnt="0"/>
      <dgm:spPr/>
    </dgm:pt>
    <dgm:pt modelId="{461CA5D9-3CB2-401D-9C5B-EC22EFC7E885}" type="pres">
      <dgm:prSet presAssocID="{FBBEB5D9-9155-4C27-91F3-0D94D03CE4F7}" presName="parentText" presStyleLbl="node1" presStyleIdx="3" presStyleCnt="4">
        <dgm:presLayoutVars>
          <dgm:chMax val="0"/>
          <dgm:bulletEnabled val="1"/>
        </dgm:presLayoutVars>
      </dgm:prSet>
      <dgm:spPr/>
    </dgm:pt>
  </dgm:ptLst>
  <dgm:cxnLst>
    <dgm:cxn modelId="{A229AD22-971C-40A8-8B12-B169DE7538CF}" type="presOf" srcId="{FBBEB5D9-9155-4C27-91F3-0D94D03CE4F7}" destId="{461CA5D9-3CB2-401D-9C5B-EC22EFC7E885}" srcOrd="0" destOrd="0" presId="urn:microsoft.com/office/officeart/2005/8/layout/vList2"/>
    <dgm:cxn modelId="{A346FF3A-A46C-4FB5-9268-A693ED1BF433}" type="presOf" srcId="{63EEFF2A-5263-4D08-B9B7-0653DFBA21C8}" destId="{CC40C366-9933-4B4A-B965-0CD74DB26344}" srcOrd="0" destOrd="0" presId="urn:microsoft.com/office/officeart/2005/8/layout/vList2"/>
    <dgm:cxn modelId="{0AB60761-6F55-4DE0-83D5-E96B0C12797E}" srcId="{04A8CEFD-38DB-47F6-9958-A2D5051B575E}" destId="{75500D0A-8CCB-4C72-8B3A-BBAA9E0C0482}" srcOrd="1" destOrd="0" parTransId="{D4C90AFD-BB2A-486A-A308-602AF165743F}" sibTransId="{2EFF5ADC-46B2-43B2-B335-80805AA2964D}"/>
    <dgm:cxn modelId="{79EA2148-49D3-4DA4-8625-D26BCA1DD9CC}" srcId="{04A8CEFD-38DB-47F6-9958-A2D5051B575E}" destId="{FBBEB5D9-9155-4C27-91F3-0D94D03CE4F7}" srcOrd="3" destOrd="0" parTransId="{DC91E5E9-7AA6-4A55-984E-23AA39973F48}" sibTransId="{4287FB21-4124-4C5A-9011-67CC5ABE3BD4}"/>
    <dgm:cxn modelId="{B9888169-0EF8-4BB2-A91D-70274332BB0F}" type="presOf" srcId="{75500D0A-8CCB-4C72-8B3A-BBAA9E0C0482}" destId="{BD4DC649-2FA6-410A-9DDE-4829C586FE88}" srcOrd="0" destOrd="0" presId="urn:microsoft.com/office/officeart/2005/8/layout/vList2"/>
    <dgm:cxn modelId="{CEC28C75-03EC-411F-AC3C-7BC8164253DA}" type="presOf" srcId="{04A8CEFD-38DB-47F6-9958-A2D5051B575E}" destId="{C1219568-41DE-4EEE-B0E8-B5698C14496E}" srcOrd="0" destOrd="0" presId="urn:microsoft.com/office/officeart/2005/8/layout/vList2"/>
    <dgm:cxn modelId="{B85E2756-6011-432B-B645-BC06468D5AA0}" srcId="{04A8CEFD-38DB-47F6-9958-A2D5051B575E}" destId="{2F258682-0E18-4AA1-A51A-5F4702C4558F}" srcOrd="0" destOrd="0" parTransId="{5E2189AA-89E2-44B0-97C4-5C73E50C32C5}" sibTransId="{149BCB32-B1EF-4EDC-9A0C-90E9E5EE80F7}"/>
    <dgm:cxn modelId="{28403BA2-9967-4D50-B078-EC674DC19B85}" type="presOf" srcId="{2F258682-0E18-4AA1-A51A-5F4702C4558F}" destId="{58E6F436-7FAE-4B3B-8724-6D53D1696910}" srcOrd="0" destOrd="0" presId="urn:microsoft.com/office/officeart/2005/8/layout/vList2"/>
    <dgm:cxn modelId="{2DF334DB-F65E-4E31-9919-E8F2D15F8CC8}" srcId="{04A8CEFD-38DB-47F6-9958-A2D5051B575E}" destId="{63EEFF2A-5263-4D08-B9B7-0653DFBA21C8}" srcOrd="2" destOrd="0" parTransId="{B8F0B0B5-23E4-4DE8-9434-96227D65C6F2}" sibTransId="{71606CBA-4BA7-43FE-AA72-F1E4E29CA777}"/>
    <dgm:cxn modelId="{DDEAFD47-BCF7-4036-BB4F-71F29442BAF8}" type="presParOf" srcId="{C1219568-41DE-4EEE-B0E8-B5698C14496E}" destId="{58E6F436-7FAE-4B3B-8724-6D53D1696910}" srcOrd="0" destOrd="0" presId="urn:microsoft.com/office/officeart/2005/8/layout/vList2"/>
    <dgm:cxn modelId="{09242BD8-7133-4203-B788-7E802025FCE8}" type="presParOf" srcId="{C1219568-41DE-4EEE-B0E8-B5698C14496E}" destId="{7BAA86BE-0B03-4985-B231-DE211162ECCC}" srcOrd="1" destOrd="0" presId="urn:microsoft.com/office/officeart/2005/8/layout/vList2"/>
    <dgm:cxn modelId="{12D432B4-FC16-4A53-A407-5E11262F0C74}" type="presParOf" srcId="{C1219568-41DE-4EEE-B0E8-B5698C14496E}" destId="{BD4DC649-2FA6-410A-9DDE-4829C586FE88}" srcOrd="2" destOrd="0" presId="urn:microsoft.com/office/officeart/2005/8/layout/vList2"/>
    <dgm:cxn modelId="{724E1F24-E2CF-432F-ADEA-1485BD0F71E0}" type="presParOf" srcId="{C1219568-41DE-4EEE-B0E8-B5698C14496E}" destId="{7854AD80-73B8-474B-905E-9F4880ECE1E2}" srcOrd="3" destOrd="0" presId="urn:microsoft.com/office/officeart/2005/8/layout/vList2"/>
    <dgm:cxn modelId="{0ED0EFA8-0CB2-41DB-A018-1229DC869ECF}" type="presParOf" srcId="{C1219568-41DE-4EEE-B0E8-B5698C14496E}" destId="{CC40C366-9933-4B4A-B965-0CD74DB26344}" srcOrd="4" destOrd="0" presId="urn:microsoft.com/office/officeart/2005/8/layout/vList2"/>
    <dgm:cxn modelId="{650F1539-07E7-4E88-94A3-B9CC3D3BF04C}" type="presParOf" srcId="{C1219568-41DE-4EEE-B0E8-B5698C14496E}" destId="{7EA0F961-DF8C-45B9-B031-1BB6D2A2B118}" srcOrd="5" destOrd="0" presId="urn:microsoft.com/office/officeart/2005/8/layout/vList2"/>
    <dgm:cxn modelId="{03E7220C-F027-4F7B-9D2F-B35AB55B3E26}" type="presParOf" srcId="{C1219568-41DE-4EEE-B0E8-B5698C14496E}" destId="{461CA5D9-3CB2-401D-9C5B-EC22EFC7E885}"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892E2AF-8129-4E6B-8A7E-2B3118B5B873}" type="doc">
      <dgm:prSet loTypeId="urn:microsoft.com/office/officeart/2008/layout/LinedList" loCatId="list" qsTypeId="urn:microsoft.com/office/officeart/2005/8/quickstyle/simple4" qsCatId="simple" csTypeId="urn:microsoft.com/office/officeart/2005/8/colors/accent2_2" csCatId="accent2" phldr="1"/>
      <dgm:spPr/>
      <dgm:t>
        <a:bodyPr/>
        <a:lstStyle/>
        <a:p>
          <a:endParaRPr lang="en-US"/>
        </a:p>
      </dgm:t>
    </dgm:pt>
    <dgm:pt modelId="{A81C4D40-6D0E-450C-AC63-2E51281EE0EA}">
      <dgm:prSet/>
      <dgm:spPr/>
      <dgm:t>
        <a:bodyPr/>
        <a:lstStyle/>
        <a:p>
          <a:r>
            <a:rPr lang="en-US"/>
            <a:t>In June, DOT began a nationwide audit into state practices in issuing non-domiciled CDLs, specifically reviewing the potential for unqualified individuals obtaining licenses and posing a hazard on our roads</a:t>
          </a:r>
        </a:p>
      </dgm:t>
    </dgm:pt>
    <dgm:pt modelId="{623F8049-360F-4777-BAA2-D09C06B6A3A3}" type="parTrans" cxnId="{C63D2445-E92D-4CB5-A9E4-D301F930D140}">
      <dgm:prSet/>
      <dgm:spPr/>
      <dgm:t>
        <a:bodyPr/>
        <a:lstStyle/>
        <a:p>
          <a:endParaRPr lang="en-US"/>
        </a:p>
      </dgm:t>
    </dgm:pt>
    <dgm:pt modelId="{B9071A4D-98F9-4074-A5DF-A11F4BA7CD26}" type="sibTrans" cxnId="{C63D2445-E92D-4CB5-A9E4-D301F930D140}">
      <dgm:prSet/>
      <dgm:spPr/>
      <dgm:t>
        <a:bodyPr/>
        <a:lstStyle/>
        <a:p>
          <a:endParaRPr lang="en-US"/>
        </a:p>
      </dgm:t>
    </dgm:pt>
    <dgm:pt modelId="{3C3EFAC4-C36B-43FD-9FC1-2FBC4AF39381}">
      <dgm:prSet/>
      <dgm:spPr/>
      <dgm:t>
        <a:bodyPr/>
        <a:lstStyle/>
        <a:p>
          <a:r>
            <a:rPr lang="en-US"/>
            <a:t>Audit found 19 States and DC issue CDLs to undocumented immigrants</a:t>
          </a:r>
        </a:p>
      </dgm:t>
    </dgm:pt>
    <dgm:pt modelId="{D82ADE9D-2224-46F5-96AC-1194965D1269}" type="parTrans" cxnId="{F109E49B-D3FF-4223-AF67-03826F587A11}">
      <dgm:prSet/>
      <dgm:spPr/>
      <dgm:t>
        <a:bodyPr/>
        <a:lstStyle/>
        <a:p>
          <a:endParaRPr lang="en-US"/>
        </a:p>
      </dgm:t>
    </dgm:pt>
    <dgm:pt modelId="{64AAA991-A065-4F4D-B923-BF6AA63DCAAD}" type="sibTrans" cxnId="{F109E49B-D3FF-4223-AF67-03826F587A11}">
      <dgm:prSet/>
      <dgm:spPr/>
      <dgm:t>
        <a:bodyPr/>
        <a:lstStyle/>
        <a:p>
          <a:endParaRPr lang="en-US"/>
        </a:p>
      </dgm:t>
    </dgm:pt>
    <dgm:pt modelId="{3E5BABD1-E06C-4F79-B1DE-61937E1FFAE9}">
      <dgm:prSet/>
      <dgm:spPr/>
      <dgm:t>
        <a:bodyPr/>
        <a:lstStyle/>
        <a:p>
          <a:r>
            <a:rPr lang="en-US" dirty="0"/>
            <a:t>25% of CDLs issued by California were to persons here illegally; DOT has threatened loss of federal funds if State does not comply with rules</a:t>
          </a:r>
        </a:p>
      </dgm:t>
    </dgm:pt>
    <dgm:pt modelId="{297938B0-DB90-4521-BA3A-03E10C901A61}" type="parTrans" cxnId="{5E6FBD61-FE36-403C-AEBF-141BEC43D487}">
      <dgm:prSet/>
      <dgm:spPr/>
      <dgm:t>
        <a:bodyPr/>
        <a:lstStyle/>
        <a:p>
          <a:endParaRPr lang="en-US"/>
        </a:p>
      </dgm:t>
    </dgm:pt>
    <dgm:pt modelId="{8229E3D3-6689-441E-9D8E-B5023EDBAC16}" type="sibTrans" cxnId="{5E6FBD61-FE36-403C-AEBF-141BEC43D487}">
      <dgm:prSet/>
      <dgm:spPr/>
      <dgm:t>
        <a:bodyPr/>
        <a:lstStyle/>
        <a:p>
          <a:endParaRPr lang="en-US"/>
        </a:p>
      </dgm:t>
    </dgm:pt>
    <dgm:pt modelId="{8D615F24-7899-45E5-9ADB-4DFD4F6753B4}" type="pres">
      <dgm:prSet presAssocID="{F892E2AF-8129-4E6B-8A7E-2B3118B5B873}" presName="vert0" presStyleCnt="0">
        <dgm:presLayoutVars>
          <dgm:dir/>
          <dgm:animOne val="branch"/>
          <dgm:animLvl val="lvl"/>
        </dgm:presLayoutVars>
      </dgm:prSet>
      <dgm:spPr/>
    </dgm:pt>
    <dgm:pt modelId="{867523D1-6F1D-437C-B01D-A83DC5811096}" type="pres">
      <dgm:prSet presAssocID="{A81C4D40-6D0E-450C-AC63-2E51281EE0EA}" presName="thickLine" presStyleLbl="alignNode1" presStyleIdx="0" presStyleCnt="3"/>
      <dgm:spPr/>
    </dgm:pt>
    <dgm:pt modelId="{43E15E89-3FA1-4422-AD81-F91C7C861909}" type="pres">
      <dgm:prSet presAssocID="{A81C4D40-6D0E-450C-AC63-2E51281EE0EA}" presName="horz1" presStyleCnt="0"/>
      <dgm:spPr/>
    </dgm:pt>
    <dgm:pt modelId="{8FCB6F8A-CEFC-4D72-AA25-31289B8AA95A}" type="pres">
      <dgm:prSet presAssocID="{A81C4D40-6D0E-450C-AC63-2E51281EE0EA}" presName="tx1" presStyleLbl="revTx" presStyleIdx="0" presStyleCnt="3"/>
      <dgm:spPr/>
    </dgm:pt>
    <dgm:pt modelId="{046A05EC-6D5B-47E7-ABF8-4C1BAB9F8DCA}" type="pres">
      <dgm:prSet presAssocID="{A81C4D40-6D0E-450C-AC63-2E51281EE0EA}" presName="vert1" presStyleCnt="0"/>
      <dgm:spPr/>
    </dgm:pt>
    <dgm:pt modelId="{43A6D3CE-3092-4A5C-BACC-CB54EFEB856E}" type="pres">
      <dgm:prSet presAssocID="{3C3EFAC4-C36B-43FD-9FC1-2FBC4AF39381}" presName="thickLine" presStyleLbl="alignNode1" presStyleIdx="1" presStyleCnt="3"/>
      <dgm:spPr/>
    </dgm:pt>
    <dgm:pt modelId="{94A91A7B-D2EC-4B24-A9DD-B0EE6E260667}" type="pres">
      <dgm:prSet presAssocID="{3C3EFAC4-C36B-43FD-9FC1-2FBC4AF39381}" presName="horz1" presStyleCnt="0"/>
      <dgm:spPr/>
    </dgm:pt>
    <dgm:pt modelId="{6E8659A0-B03A-46C5-99DB-1CFAF4E1FD03}" type="pres">
      <dgm:prSet presAssocID="{3C3EFAC4-C36B-43FD-9FC1-2FBC4AF39381}" presName="tx1" presStyleLbl="revTx" presStyleIdx="1" presStyleCnt="3"/>
      <dgm:spPr/>
    </dgm:pt>
    <dgm:pt modelId="{B0373430-CA0D-471E-A97A-AC505CFE8BC6}" type="pres">
      <dgm:prSet presAssocID="{3C3EFAC4-C36B-43FD-9FC1-2FBC4AF39381}" presName="vert1" presStyleCnt="0"/>
      <dgm:spPr/>
    </dgm:pt>
    <dgm:pt modelId="{FDB94FE5-C08D-43AF-A718-E244F43D2A72}" type="pres">
      <dgm:prSet presAssocID="{3E5BABD1-E06C-4F79-B1DE-61937E1FFAE9}" presName="thickLine" presStyleLbl="alignNode1" presStyleIdx="2" presStyleCnt="3"/>
      <dgm:spPr/>
    </dgm:pt>
    <dgm:pt modelId="{49AA6A46-699C-4D8F-B068-FF4956DC021A}" type="pres">
      <dgm:prSet presAssocID="{3E5BABD1-E06C-4F79-B1DE-61937E1FFAE9}" presName="horz1" presStyleCnt="0"/>
      <dgm:spPr/>
    </dgm:pt>
    <dgm:pt modelId="{AB4E930E-0D9A-460C-B450-92A607861F68}" type="pres">
      <dgm:prSet presAssocID="{3E5BABD1-E06C-4F79-B1DE-61937E1FFAE9}" presName="tx1" presStyleLbl="revTx" presStyleIdx="2" presStyleCnt="3"/>
      <dgm:spPr/>
    </dgm:pt>
    <dgm:pt modelId="{606BD61B-DC29-41DA-9DC8-ACA8BEA0EFFB}" type="pres">
      <dgm:prSet presAssocID="{3E5BABD1-E06C-4F79-B1DE-61937E1FFAE9}" presName="vert1" presStyleCnt="0"/>
      <dgm:spPr/>
    </dgm:pt>
  </dgm:ptLst>
  <dgm:cxnLst>
    <dgm:cxn modelId="{5E6FBD61-FE36-403C-AEBF-141BEC43D487}" srcId="{F892E2AF-8129-4E6B-8A7E-2B3118B5B873}" destId="{3E5BABD1-E06C-4F79-B1DE-61937E1FFAE9}" srcOrd="2" destOrd="0" parTransId="{297938B0-DB90-4521-BA3A-03E10C901A61}" sibTransId="{8229E3D3-6689-441E-9D8E-B5023EDBAC16}"/>
    <dgm:cxn modelId="{C63D2445-E92D-4CB5-A9E4-D301F930D140}" srcId="{F892E2AF-8129-4E6B-8A7E-2B3118B5B873}" destId="{A81C4D40-6D0E-450C-AC63-2E51281EE0EA}" srcOrd="0" destOrd="0" parTransId="{623F8049-360F-4777-BAA2-D09C06B6A3A3}" sibTransId="{B9071A4D-98F9-4074-A5DF-A11F4BA7CD26}"/>
    <dgm:cxn modelId="{19511B6A-E50F-4E8A-A07C-87DE8B9FE7D4}" type="presOf" srcId="{F892E2AF-8129-4E6B-8A7E-2B3118B5B873}" destId="{8D615F24-7899-45E5-9ADB-4DFD4F6753B4}" srcOrd="0" destOrd="0" presId="urn:microsoft.com/office/officeart/2008/layout/LinedList"/>
    <dgm:cxn modelId="{F109E49B-D3FF-4223-AF67-03826F587A11}" srcId="{F892E2AF-8129-4E6B-8A7E-2B3118B5B873}" destId="{3C3EFAC4-C36B-43FD-9FC1-2FBC4AF39381}" srcOrd="1" destOrd="0" parTransId="{D82ADE9D-2224-46F5-96AC-1194965D1269}" sibTransId="{64AAA991-A065-4F4D-B923-BF6AA63DCAAD}"/>
    <dgm:cxn modelId="{2E2B84B1-ABCE-41C6-9831-BDD7CA043A2A}" type="presOf" srcId="{3E5BABD1-E06C-4F79-B1DE-61937E1FFAE9}" destId="{AB4E930E-0D9A-460C-B450-92A607861F68}" srcOrd="0" destOrd="0" presId="urn:microsoft.com/office/officeart/2008/layout/LinedList"/>
    <dgm:cxn modelId="{456616B6-6AA4-4E9C-8D98-1C1ECB36E665}" type="presOf" srcId="{3C3EFAC4-C36B-43FD-9FC1-2FBC4AF39381}" destId="{6E8659A0-B03A-46C5-99DB-1CFAF4E1FD03}" srcOrd="0" destOrd="0" presId="urn:microsoft.com/office/officeart/2008/layout/LinedList"/>
    <dgm:cxn modelId="{78DEB7D6-7531-4EF6-AC24-8A68418F6D6B}" type="presOf" srcId="{A81C4D40-6D0E-450C-AC63-2E51281EE0EA}" destId="{8FCB6F8A-CEFC-4D72-AA25-31289B8AA95A}" srcOrd="0" destOrd="0" presId="urn:microsoft.com/office/officeart/2008/layout/LinedList"/>
    <dgm:cxn modelId="{6F70E88B-0CD4-4BF2-8202-1DE9B6BF2E47}" type="presParOf" srcId="{8D615F24-7899-45E5-9ADB-4DFD4F6753B4}" destId="{867523D1-6F1D-437C-B01D-A83DC5811096}" srcOrd="0" destOrd="0" presId="urn:microsoft.com/office/officeart/2008/layout/LinedList"/>
    <dgm:cxn modelId="{44681715-DD77-470E-9B56-B00953F736A1}" type="presParOf" srcId="{8D615F24-7899-45E5-9ADB-4DFD4F6753B4}" destId="{43E15E89-3FA1-4422-AD81-F91C7C861909}" srcOrd="1" destOrd="0" presId="urn:microsoft.com/office/officeart/2008/layout/LinedList"/>
    <dgm:cxn modelId="{37DCAD3D-5EFE-42B7-A696-BE6BCDB40EF7}" type="presParOf" srcId="{43E15E89-3FA1-4422-AD81-F91C7C861909}" destId="{8FCB6F8A-CEFC-4D72-AA25-31289B8AA95A}" srcOrd="0" destOrd="0" presId="urn:microsoft.com/office/officeart/2008/layout/LinedList"/>
    <dgm:cxn modelId="{285D1952-6171-4399-BD66-D2DD85E4CCA0}" type="presParOf" srcId="{43E15E89-3FA1-4422-AD81-F91C7C861909}" destId="{046A05EC-6D5B-47E7-ABF8-4C1BAB9F8DCA}" srcOrd="1" destOrd="0" presId="urn:microsoft.com/office/officeart/2008/layout/LinedList"/>
    <dgm:cxn modelId="{75663ED4-11BD-4965-BB21-63E179E09706}" type="presParOf" srcId="{8D615F24-7899-45E5-9ADB-4DFD4F6753B4}" destId="{43A6D3CE-3092-4A5C-BACC-CB54EFEB856E}" srcOrd="2" destOrd="0" presId="urn:microsoft.com/office/officeart/2008/layout/LinedList"/>
    <dgm:cxn modelId="{FC403BAA-EBB7-4634-A062-D432FBAD1B2F}" type="presParOf" srcId="{8D615F24-7899-45E5-9ADB-4DFD4F6753B4}" destId="{94A91A7B-D2EC-4B24-A9DD-B0EE6E260667}" srcOrd="3" destOrd="0" presId="urn:microsoft.com/office/officeart/2008/layout/LinedList"/>
    <dgm:cxn modelId="{36620C4D-696F-4642-8DF6-090DB816F080}" type="presParOf" srcId="{94A91A7B-D2EC-4B24-A9DD-B0EE6E260667}" destId="{6E8659A0-B03A-46C5-99DB-1CFAF4E1FD03}" srcOrd="0" destOrd="0" presId="urn:microsoft.com/office/officeart/2008/layout/LinedList"/>
    <dgm:cxn modelId="{5F45676B-4B56-4976-B488-7DE02B4C2093}" type="presParOf" srcId="{94A91A7B-D2EC-4B24-A9DD-B0EE6E260667}" destId="{B0373430-CA0D-471E-A97A-AC505CFE8BC6}" srcOrd="1" destOrd="0" presId="urn:microsoft.com/office/officeart/2008/layout/LinedList"/>
    <dgm:cxn modelId="{A2A4C569-7B60-4FD8-8079-F13A5E958D7B}" type="presParOf" srcId="{8D615F24-7899-45E5-9ADB-4DFD4F6753B4}" destId="{FDB94FE5-C08D-43AF-A718-E244F43D2A72}" srcOrd="4" destOrd="0" presId="urn:microsoft.com/office/officeart/2008/layout/LinedList"/>
    <dgm:cxn modelId="{4BDC69F6-5072-4391-9F91-BAA57C86271C}" type="presParOf" srcId="{8D615F24-7899-45E5-9ADB-4DFD4F6753B4}" destId="{49AA6A46-699C-4D8F-B068-FF4956DC021A}" srcOrd="5" destOrd="0" presId="urn:microsoft.com/office/officeart/2008/layout/LinedList"/>
    <dgm:cxn modelId="{DFC3D16A-6156-42F0-9193-BF8BFEFA39CA}" type="presParOf" srcId="{49AA6A46-699C-4D8F-B068-FF4956DC021A}" destId="{AB4E930E-0D9A-460C-B450-92A607861F68}" srcOrd="0" destOrd="0" presId="urn:microsoft.com/office/officeart/2008/layout/LinedList"/>
    <dgm:cxn modelId="{E3AAD5D9-C465-4092-8C78-C21A28F5B50A}" type="presParOf" srcId="{49AA6A46-699C-4D8F-B068-FF4956DC021A}" destId="{606BD61B-DC29-41DA-9DC8-ACA8BEA0EFF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08364E-D22F-499C-B376-CCACE8889A11}">
      <dsp:nvSpPr>
        <dsp:cNvPr id="0" name=""/>
        <dsp:cNvSpPr/>
      </dsp:nvSpPr>
      <dsp:spPr>
        <a:xfrm>
          <a:off x="0" y="78625"/>
          <a:ext cx="6666833" cy="1732916"/>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FMCSA has issued guidance on how to enforce this at the roadside and how companies may determine if driver is proficient in English</a:t>
          </a:r>
        </a:p>
      </dsp:txBody>
      <dsp:txXfrm>
        <a:off x="84594" y="163219"/>
        <a:ext cx="6497645" cy="1563728"/>
      </dsp:txXfrm>
    </dsp:sp>
    <dsp:sp modelId="{1B69C08D-7627-452F-BCD4-DF9974002A62}">
      <dsp:nvSpPr>
        <dsp:cNvPr id="0" name=""/>
        <dsp:cNvSpPr/>
      </dsp:nvSpPr>
      <dsp:spPr>
        <a:xfrm>
          <a:off x="0" y="1860501"/>
          <a:ext cx="6666833" cy="1732916"/>
        </a:xfrm>
        <a:prstGeom prst="roundRect">
          <a:avLst/>
        </a:prstGeom>
        <a:gradFill rotWithShape="0">
          <a:gsLst>
            <a:gs pos="0">
              <a:schemeClr val="accent5">
                <a:hueOff val="-6076075"/>
                <a:satOff val="-413"/>
                <a:lumOff val="981"/>
                <a:alphaOff val="0"/>
                <a:satMod val="103000"/>
                <a:lumMod val="102000"/>
                <a:tint val="94000"/>
              </a:schemeClr>
            </a:gs>
            <a:gs pos="50000">
              <a:schemeClr val="accent5">
                <a:hueOff val="-6076075"/>
                <a:satOff val="-413"/>
                <a:lumOff val="981"/>
                <a:alphaOff val="0"/>
                <a:satMod val="110000"/>
                <a:lumMod val="100000"/>
                <a:shade val="100000"/>
              </a:schemeClr>
            </a:gs>
            <a:gs pos="100000">
              <a:schemeClr val="accent5">
                <a:hueOff val="-6076075"/>
                <a:satOff val="-413"/>
                <a:lumOff val="98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FMCSA personnel will initiate all roadside inspections in English; if the inspector’s initial contact with the driver indicates that the driver may not understand the inspector’s initial instructions, the inspector should conduct an English Language Proficiency assessment consisting of a (1) driver interview; and (2) highway traffic sign recognition assessment</a:t>
          </a:r>
        </a:p>
      </dsp:txBody>
      <dsp:txXfrm>
        <a:off x="84594" y="1945095"/>
        <a:ext cx="6497645" cy="1563728"/>
      </dsp:txXfrm>
    </dsp:sp>
    <dsp:sp modelId="{16145BDF-7EC5-42AF-8094-6744B94B4F9B}">
      <dsp:nvSpPr>
        <dsp:cNvPr id="0" name=""/>
        <dsp:cNvSpPr/>
      </dsp:nvSpPr>
      <dsp:spPr>
        <a:xfrm>
          <a:off x="0" y="3642378"/>
          <a:ext cx="6666833" cy="1732916"/>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The actual evaluation tests are redacted from the publicly available FMCSA policy document, presumably so that drivers may not simply memorize the correct responses</a:t>
          </a:r>
        </a:p>
      </dsp:txBody>
      <dsp:txXfrm>
        <a:off x="84594" y="3726972"/>
        <a:ext cx="6497645" cy="15637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33D4F0-8A8A-4CE1-A89E-19B2EC1A9207}">
      <dsp:nvSpPr>
        <dsp:cNvPr id="0" name=""/>
        <dsp:cNvSpPr/>
      </dsp:nvSpPr>
      <dsp:spPr>
        <a:xfrm>
          <a:off x="0" y="90994"/>
          <a:ext cx="6666833" cy="164502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The assessment should include processes to evaluate whether the driver is able to sufficiently communicate with law enforcement officers (e.g., during a roadside inspection) and to understand highway traffic signs that they may encounter while driving </a:t>
          </a:r>
        </a:p>
      </dsp:txBody>
      <dsp:txXfrm>
        <a:off x="80303" y="171297"/>
        <a:ext cx="6506227" cy="1484414"/>
      </dsp:txXfrm>
    </dsp:sp>
    <dsp:sp modelId="{3E6523A6-473D-4CCB-B4AB-AFFAA0174645}">
      <dsp:nvSpPr>
        <dsp:cNvPr id="0" name=""/>
        <dsp:cNvSpPr/>
      </dsp:nvSpPr>
      <dsp:spPr>
        <a:xfrm>
          <a:off x="0" y="1790735"/>
          <a:ext cx="6666833" cy="1645020"/>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Managers should conduct a driver interview in English and include inquiries that would show whether the driver could answer questions related to: </a:t>
          </a:r>
        </a:p>
      </dsp:txBody>
      <dsp:txXfrm>
        <a:off x="80303" y="1871038"/>
        <a:ext cx="6506227" cy="1484414"/>
      </dsp:txXfrm>
    </dsp:sp>
    <dsp:sp modelId="{35146D91-A90B-4F63-94F7-B28178488CAE}">
      <dsp:nvSpPr>
        <dsp:cNvPr id="0" name=""/>
        <dsp:cNvSpPr/>
      </dsp:nvSpPr>
      <dsp:spPr>
        <a:xfrm>
          <a:off x="0" y="3435755"/>
          <a:ext cx="6666833" cy="1927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672"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a:t>The origin and destination of a recent or planned trip.</a:t>
          </a:r>
        </a:p>
        <a:p>
          <a:pPr marL="114300" lvl="1" indent="-114300" algn="l" defTabSz="666750">
            <a:lnSpc>
              <a:spcPct val="90000"/>
            </a:lnSpc>
            <a:spcBef>
              <a:spcPct val="0"/>
            </a:spcBef>
            <a:spcAft>
              <a:spcPct val="20000"/>
            </a:spcAft>
            <a:buChar char="•"/>
          </a:pPr>
          <a:r>
            <a:rPr lang="en-US" sz="1500" kern="1200"/>
            <a:t>The amount of time spent on duty, including driving time and the record of duty status (or logbook).</a:t>
          </a:r>
        </a:p>
        <a:p>
          <a:pPr marL="114300" lvl="1" indent="-114300" algn="l" defTabSz="666750">
            <a:lnSpc>
              <a:spcPct val="90000"/>
            </a:lnSpc>
            <a:spcBef>
              <a:spcPct val="0"/>
            </a:spcBef>
            <a:spcAft>
              <a:spcPct val="20000"/>
            </a:spcAft>
            <a:buChar char="•"/>
          </a:pPr>
          <a:r>
            <a:rPr lang="en-US" sz="1500" kern="1200"/>
            <a:t>The information contained in the driver's license.</a:t>
          </a:r>
        </a:p>
        <a:p>
          <a:pPr marL="114300" lvl="1" indent="-114300" algn="l" defTabSz="666750">
            <a:lnSpc>
              <a:spcPct val="90000"/>
            </a:lnSpc>
            <a:spcBef>
              <a:spcPct val="0"/>
            </a:spcBef>
            <a:spcAft>
              <a:spcPct val="20000"/>
            </a:spcAft>
            <a:buChar char="•"/>
          </a:pPr>
          <a:r>
            <a:rPr lang="en-US" sz="1500" kern="1200" dirty="0"/>
            <a:t>Information contained in shipping papers (actual or sample shipping papers, including hazardous materials shipping papers, if applicable) for the load transported/to be transported.</a:t>
          </a:r>
        </a:p>
        <a:p>
          <a:pPr marL="114300" lvl="1" indent="-114300" algn="l" defTabSz="666750">
            <a:lnSpc>
              <a:spcPct val="90000"/>
            </a:lnSpc>
            <a:spcBef>
              <a:spcPct val="0"/>
            </a:spcBef>
            <a:spcAft>
              <a:spcPct val="20000"/>
            </a:spcAft>
            <a:buChar char="•"/>
          </a:pPr>
          <a:r>
            <a:rPr lang="en-US" sz="1500" kern="1200"/>
            <a:t>Vehicle equipment subject to inspection.</a:t>
          </a:r>
        </a:p>
      </dsp:txBody>
      <dsp:txXfrm>
        <a:off x="0" y="3435755"/>
        <a:ext cx="6666833" cy="19271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096894-F07B-4E7A-BA1C-4326E2BB920C}">
      <dsp:nvSpPr>
        <dsp:cNvPr id="0" name=""/>
        <dsp:cNvSpPr/>
      </dsp:nvSpPr>
      <dsp:spPr>
        <a:xfrm>
          <a:off x="0" y="0"/>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8A104CC-FC86-488D-B0DF-73052AAE4DC1}">
      <dsp:nvSpPr>
        <dsp:cNvPr id="0" name=""/>
        <dsp:cNvSpPr/>
      </dsp:nvSpPr>
      <dsp:spPr>
        <a:xfrm>
          <a:off x="0" y="0"/>
          <a:ext cx="6666833"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The motor carrier assessment of driver’s ELP does not have to be in writing or be retained in the DQ file (49 CFR 391.51 lists specific items to be in DQ files)</a:t>
          </a:r>
        </a:p>
      </dsp:txBody>
      <dsp:txXfrm>
        <a:off x="0" y="0"/>
        <a:ext cx="6666833" cy="1363480"/>
      </dsp:txXfrm>
    </dsp:sp>
    <dsp:sp modelId="{147F67EB-2375-440F-B2A1-39AC8B710D99}">
      <dsp:nvSpPr>
        <dsp:cNvPr id="0" name=""/>
        <dsp:cNvSpPr/>
      </dsp:nvSpPr>
      <dsp:spPr>
        <a:xfrm>
          <a:off x="0" y="1363480"/>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D419654-448F-43E8-82CD-87311FF3805C}">
      <dsp:nvSpPr>
        <dsp:cNvPr id="0" name=""/>
        <dsp:cNvSpPr/>
      </dsp:nvSpPr>
      <dsp:spPr>
        <a:xfrm>
          <a:off x="0" y="1363480"/>
          <a:ext cx="6666833"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But motor carrier still has a requirement to not allow a driver operate a CMV unless the person is qualified—see 49 CFR 391.11(a)</a:t>
          </a:r>
        </a:p>
      </dsp:txBody>
      <dsp:txXfrm>
        <a:off x="0" y="1363480"/>
        <a:ext cx="6666833" cy="1363480"/>
      </dsp:txXfrm>
    </dsp:sp>
    <dsp:sp modelId="{A7CE5884-E5C5-407C-9D52-76143933A8E4}">
      <dsp:nvSpPr>
        <dsp:cNvPr id="0" name=""/>
        <dsp:cNvSpPr/>
      </dsp:nvSpPr>
      <dsp:spPr>
        <a:xfrm>
          <a:off x="0" y="2726960"/>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C881D3A-3447-4D67-9E52-31E3563A4EE0}">
      <dsp:nvSpPr>
        <dsp:cNvPr id="0" name=""/>
        <dsp:cNvSpPr/>
      </dsp:nvSpPr>
      <dsp:spPr>
        <a:xfrm>
          <a:off x="0" y="2726960"/>
          <a:ext cx="6666833"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Best practice is to include record of the assessment in the DQ file</a:t>
          </a:r>
        </a:p>
      </dsp:txBody>
      <dsp:txXfrm>
        <a:off x="0" y="2726960"/>
        <a:ext cx="6666833" cy="1363480"/>
      </dsp:txXfrm>
    </dsp:sp>
    <dsp:sp modelId="{EAC976ED-FDA5-41A3-9046-548308B053D2}">
      <dsp:nvSpPr>
        <dsp:cNvPr id="0" name=""/>
        <dsp:cNvSpPr/>
      </dsp:nvSpPr>
      <dsp:spPr>
        <a:xfrm>
          <a:off x="0" y="4090440"/>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6AC9D6A-24F9-4A56-89DA-7B2F583DA0FB}">
      <dsp:nvSpPr>
        <dsp:cNvPr id="0" name=""/>
        <dsp:cNvSpPr/>
      </dsp:nvSpPr>
      <dsp:spPr>
        <a:xfrm>
          <a:off x="0" y="4090440"/>
          <a:ext cx="6666833"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Carrier could receive a fine for allowing a non-English speaking driver to operate a CMV outside the U.S.-Mexico commercial zones</a:t>
          </a:r>
        </a:p>
      </dsp:txBody>
      <dsp:txXfrm>
        <a:off x="0" y="4090440"/>
        <a:ext cx="6666833" cy="13634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F21F97-E9DC-4F37-A2F7-C19F9AA473AB}">
      <dsp:nvSpPr>
        <dsp:cNvPr id="0" name=""/>
        <dsp:cNvSpPr/>
      </dsp:nvSpPr>
      <dsp:spPr>
        <a:xfrm>
          <a:off x="0" y="469849"/>
          <a:ext cx="6666833" cy="221247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DOT recently completed audit of State practices in issuing CDLs and CLPs to drivers who are non-residents</a:t>
          </a:r>
        </a:p>
      </dsp:txBody>
      <dsp:txXfrm>
        <a:off x="108004" y="577853"/>
        <a:ext cx="6450825" cy="1996462"/>
      </dsp:txXfrm>
    </dsp:sp>
    <dsp:sp modelId="{F4E023D7-865F-42B2-82FB-56C315D84C36}">
      <dsp:nvSpPr>
        <dsp:cNvPr id="0" name=""/>
        <dsp:cNvSpPr/>
      </dsp:nvSpPr>
      <dsp:spPr>
        <a:xfrm>
          <a:off x="0" y="2771599"/>
          <a:ext cx="6666833" cy="2212470"/>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t>FMCSA issued interim final rule restricting eligibility for non-domiciled CDLs; States might begin to withdraw CDLs previously granted</a:t>
          </a:r>
        </a:p>
      </dsp:txBody>
      <dsp:txXfrm>
        <a:off x="108004" y="2879603"/>
        <a:ext cx="6450825" cy="19964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E6F436-7FAE-4B3B-8724-6D53D1696910}">
      <dsp:nvSpPr>
        <dsp:cNvPr id="0" name=""/>
        <dsp:cNvSpPr/>
      </dsp:nvSpPr>
      <dsp:spPr>
        <a:xfrm>
          <a:off x="0" y="54331"/>
          <a:ext cx="6666833" cy="1286634"/>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Recent crash on Florida Turnpike involved illegal alien making U-Turn resulting in three fatalities</a:t>
          </a:r>
        </a:p>
      </dsp:txBody>
      <dsp:txXfrm>
        <a:off x="62808" y="117139"/>
        <a:ext cx="6541217" cy="1161018"/>
      </dsp:txXfrm>
    </dsp:sp>
    <dsp:sp modelId="{BD4DC649-2FA6-410A-9DDE-4829C586FE88}">
      <dsp:nvSpPr>
        <dsp:cNvPr id="0" name=""/>
        <dsp:cNvSpPr/>
      </dsp:nvSpPr>
      <dsp:spPr>
        <a:xfrm>
          <a:off x="0" y="1407205"/>
          <a:ext cx="6666833" cy="1286634"/>
        </a:xfrm>
        <a:prstGeom prst="roundRect">
          <a:avLst/>
        </a:prstGeom>
        <a:gradFill rotWithShape="0">
          <a:gsLst>
            <a:gs pos="0">
              <a:schemeClr val="accent5">
                <a:hueOff val="-4050717"/>
                <a:satOff val="-275"/>
                <a:lumOff val="654"/>
                <a:alphaOff val="0"/>
                <a:satMod val="103000"/>
                <a:lumMod val="102000"/>
                <a:tint val="94000"/>
              </a:schemeClr>
            </a:gs>
            <a:gs pos="50000">
              <a:schemeClr val="accent5">
                <a:hueOff val="-4050717"/>
                <a:satOff val="-275"/>
                <a:lumOff val="654"/>
                <a:alphaOff val="0"/>
                <a:satMod val="110000"/>
                <a:lumMod val="100000"/>
                <a:shade val="100000"/>
              </a:schemeClr>
            </a:gs>
            <a:gs pos="100000">
              <a:schemeClr val="accent5">
                <a:hueOff val="-4050717"/>
                <a:satOff val="-275"/>
                <a:lumOff val="65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Driver crossed Mexican border into U.S. in 2018—no legal status in U.S.</a:t>
          </a:r>
        </a:p>
      </dsp:txBody>
      <dsp:txXfrm>
        <a:off x="62808" y="1470013"/>
        <a:ext cx="6541217" cy="1161018"/>
      </dsp:txXfrm>
    </dsp:sp>
    <dsp:sp modelId="{CC40C366-9933-4B4A-B965-0CD74DB26344}">
      <dsp:nvSpPr>
        <dsp:cNvPr id="0" name=""/>
        <dsp:cNvSpPr/>
      </dsp:nvSpPr>
      <dsp:spPr>
        <a:xfrm>
          <a:off x="0" y="2760080"/>
          <a:ext cx="6666833" cy="1286634"/>
        </a:xfrm>
        <a:prstGeom prst="roundRect">
          <a:avLst/>
        </a:prstGeom>
        <a:gradFill rotWithShape="0">
          <a:gsLst>
            <a:gs pos="0">
              <a:schemeClr val="accent5">
                <a:hueOff val="-8101434"/>
                <a:satOff val="-551"/>
                <a:lumOff val="1307"/>
                <a:alphaOff val="0"/>
                <a:satMod val="103000"/>
                <a:lumMod val="102000"/>
                <a:tint val="94000"/>
              </a:schemeClr>
            </a:gs>
            <a:gs pos="50000">
              <a:schemeClr val="accent5">
                <a:hueOff val="-8101434"/>
                <a:satOff val="-551"/>
                <a:lumOff val="1307"/>
                <a:alphaOff val="0"/>
                <a:satMod val="110000"/>
                <a:lumMod val="100000"/>
                <a:shade val="100000"/>
              </a:schemeClr>
            </a:gs>
            <a:gs pos="100000">
              <a:schemeClr val="accent5">
                <a:hueOff val="-8101434"/>
                <a:satOff val="-551"/>
                <a:lumOff val="130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California issued driver a temporary “non-domiciled” CDL; Washington then issued him a full-term CDL</a:t>
          </a:r>
        </a:p>
      </dsp:txBody>
      <dsp:txXfrm>
        <a:off x="62808" y="2822888"/>
        <a:ext cx="6541217" cy="1161018"/>
      </dsp:txXfrm>
    </dsp:sp>
    <dsp:sp modelId="{461CA5D9-3CB2-401D-9C5B-EC22EFC7E885}">
      <dsp:nvSpPr>
        <dsp:cNvPr id="0" name=""/>
        <dsp:cNvSpPr/>
      </dsp:nvSpPr>
      <dsp:spPr>
        <a:xfrm>
          <a:off x="0" y="4112954"/>
          <a:ext cx="6666833" cy="1286634"/>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Stopped for speeding in New Mexico on July 3, but was not administered an English Language Proficiency test</a:t>
          </a:r>
        </a:p>
      </dsp:txBody>
      <dsp:txXfrm>
        <a:off x="62808" y="4175762"/>
        <a:ext cx="6541217" cy="11610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523D1-6F1D-437C-B01D-A83DC5811096}">
      <dsp:nvSpPr>
        <dsp:cNvPr id="0" name=""/>
        <dsp:cNvSpPr/>
      </dsp:nvSpPr>
      <dsp:spPr>
        <a:xfrm>
          <a:off x="0" y="2663"/>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FCB6F8A-CEFC-4D72-AA25-31289B8AA95A}">
      <dsp:nvSpPr>
        <dsp:cNvPr id="0" name=""/>
        <dsp:cNvSpPr/>
      </dsp:nvSpPr>
      <dsp:spPr>
        <a:xfrm>
          <a:off x="0" y="2663"/>
          <a:ext cx="6666833"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In June, DOT began a nationwide audit into state practices in issuing non-domiciled CDLs, specifically reviewing the potential for unqualified individuals obtaining licenses and posing a hazard on our roads</a:t>
          </a:r>
        </a:p>
      </dsp:txBody>
      <dsp:txXfrm>
        <a:off x="0" y="2663"/>
        <a:ext cx="6666833" cy="1816197"/>
      </dsp:txXfrm>
    </dsp:sp>
    <dsp:sp modelId="{43A6D3CE-3092-4A5C-BACC-CB54EFEB856E}">
      <dsp:nvSpPr>
        <dsp:cNvPr id="0" name=""/>
        <dsp:cNvSpPr/>
      </dsp:nvSpPr>
      <dsp:spPr>
        <a:xfrm>
          <a:off x="0" y="1818861"/>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E8659A0-B03A-46C5-99DB-1CFAF4E1FD03}">
      <dsp:nvSpPr>
        <dsp:cNvPr id="0" name=""/>
        <dsp:cNvSpPr/>
      </dsp:nvSpPr>
      <dsp:spPr>
        <a:xfrm>
          <a:off x="0" y="1818861"/>
          <a:ext cx="6666833"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Audit found 19 States and DC issue CDLs to undocumented immigrants</a:t>
          </a:r>
        </a:p>
      </dsp:txBody>
      <dsp:txXfrm>
        <a:off x="0" y="1818861"/>
        <a:ext cx="6666833" cy="1816197"/>
      </dsp:txXfrm>
    </dsp:sp>
    <dsp:sp modelId="{FDB94FE5-C08D-43AF-A718-E244F43D2A72}">
      <dsp:nvSpPr>
        <dsp:cNvPr id="0" name=""/>
        <dsp:cNvSpPr/>
      </dsp:nvSpPr>
      <dsp:spPr>
        <a:xfrm>
          <a:off x="0" y="3635058"/>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B4E930E-0D9A-460C-B450-92A607861F68}">
      <dsp:nvSpPr>
        <dsp:cNvPr id="0" name=""/>
        <dsp:cNvSpPr/>
      </dsp:nvSpPr>
      <dsp:spPr>
        <a:xfrm>
          <a:off x="0" y="3635058"/>
          <a:ext cx="6666833"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25% of CDLs issued by California were to persons here illegally; DOT has threatened loss of federal funds if State does not comply with rules</a:t>
          </a:r>
        </a:p>
      </dsp:txBody>
      <dsp:txXfrm>
        <a:off x="0" y="3635058"/>
        <a:ext cx="6666833" cy="181619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6D4B54-84FB-499D-8CE8-E6951AD8D8AB}" type="datetimeFigureOut">
              <a:rPr lang="en-US" smtClean="0"/>
              <a:t>10/22/2025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E3862B-B9D5-4327-9995-C94C6CF5F361}" type="slidenum">
              <a:rPr lang="en-US" smtClean="0"/>
              <a:t>‹#›</a:t>
            </a:fld>
            <a:endParaRPr lang="en-US"/>
          </a:p>
        </p:txBody>
      </p:sp>
    </p:spTree>
    <p:extLst>
      <p:ext uri="{BB962C8B-B14F-4D97-AF65-F5344CB8AC3E}">
        <p14:creationId xmlns:p14="http://schemas.microsoft.com/office/powerpoint/2010/main" val="3608383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E3862B-B9D5-4327-9995-C94C6CF5F361}" type="slidenum">
              <a:rPr lang="en-US" smtClean="0"/>
              <a:t>5</a:t>
            </a:fld>
            <a:endParaRPr lang="en-US"/>
          </a:p>
        </p:txBody>
      </p:sp>
    </p:spTree>
    <p:extLst>
      <p:ext uri="{BB962C8B-B14F-4D97-AF65-F5344CB8AC3E}">
        <p14:creationId xmlns:p14="http://schemas.microsoft.com/office/powerpoint/2010/main" val="1160529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E3862B-B9D5-4327-9995-C94C6CF5F361}" type="slidenum">
              <a:rPr lang="en-US" smtClean="0"/>
              <a:t>9</a:t>
            </a:fld>
            <a:endParaRPr lang="en-US"/>
          </a:p>
        </p:txBody>
      </p:sp>
    </p:spTree>
    <p:extLst>
      <p:ext uri="{BB962C8B-B14F-4D97-AF65-F5344CB8AC3E}">
        <p14:creationId xmlns:p14="http://schemas.microsoft.com/office/powerpoint/2010/main" val="4182460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E3862B-B9D5-4327-9995-C94C6CF5F361}" type="slidenum">
              <a:rPr lang="en-US" smtClean="0"/>
              <a:t>11</a:t>
            </a:fld>
            <a:endParaRPr lang="en-US"/>
          </a:p>
        </p:txBody>
      </p:sp>
    </p:spTree>
    <p:extLst>
      <p:ext uri="{BB962C8B-B14F-4D97-AF65-F5344CB8AC3E}">
        <p14:creationId xmlns:p14="http://schemas.microsoft.com/office/powerpoint/2010/main" val="1563278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EC183-277E-0AAD-8592-287CF61D57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5E053C8-9BE9-F0A2-DE0C-56F2408943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3A283D-82BD-CFD7-884C-2B63FDB2F455}"/>
              </a:ext>
            </a:extLst>
          </p:cNvPr>
          <p:cNvSpPr>
            <a:spLocks noGrp="1"/>
          </p:cNvSpPr>
          <p:nvPr>
            <p:ph type="dt" sz="half" idx="10"/>
          </p:nvPr>
        </p:nvSpPr>
        <p:spPr/>
        <p:txBody>
          <a:bodyPr/>
          <a:lstStyle/>
          <a:p>
            <a:fld id="{1B1C0F97-9AC4-48DD-B06B-6D827C24A2CA}" type="datetimeFigureOut">
              <a:rPr lang="en-US" smtClean="0"/>
              <a:t>10/22/2025</a:t>
            </a:fld>
            <a:endParaRPr lang="en-US"/>
          </a:p>
        </p:txBody>
      </p:sp>
      <p:sp>
        <p:nvSpPr>
          <p:cNvPr id="5" name="Footer Placeholder 4">
            <a:extLst>
              <a:ext uri="{FF2B5EF4-FFF2-40B4-BE49-F238E27FC236}">
                <a16:creationId xmlns:a16="http://schemas.microsoft.com/office/drawing/2014/main" id="{7948B3FE-D931-925C-72CC-FEEC0FF154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B63F28-7AA8-CF52-7D98-0550A7C7B389}"/>
              </a:ext>
            </a:extLst>
          </p:cNvPr>
          <p:cNvSpPr>
            <a:spLocks noGrp="1"/>
          </p:cNvSpPr>
          <p:nvPr>
            <p:ph type="sldNum" sz="quarter" idx="12"/>
          </p:nvPr>
        </p:nvSpPr>
        <p:spPr/>
        <p:txBody>
          <a:bodyPr/>
          <a:lstStyle/>
          <a:p>
            <a:fld id="{F4AAE661-1AFC-4BE6-8067-CDF90844A038}" type="slidenum">
              <a:rPr lang="en-US" smtClean="0"/>
              <a:t>‹#›</a:t>
            </a:fld>
            <a:endParaRPr lang="en-US"/>
          </a:p>
        </p:txBody>
      </p:sp>
    </p:spTree>
    <p:extLst>
      <p:ext uri="{BB962C8B-B14F-4D97-AF65-F5344CB8AC3E}">
        <p14:creationId xmlns:p14="http://schemas.microsoft.com/office/powerpoint/2010/main" val="954460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1D0E4-34D9-2190-A5AE-A663C7B700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991B89-61D5-BE76-D981-4534CB02EF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1E9D9A-80D7-7CC8-ED74-6185B75AE2B5}"/>
              </a:ext>
            </a:extLst>
          </p:cNvPr>
          <p:cNvSpPr>
            <a:spLocks noGrp="1"/>
          </p:cNvSpPr>
          <p:nvPr>
            <p:ph type="dt" sz="half" idx="10"/>
          </p:nvPr>
        </p:nvSpPr>
        <p:spPr/>
        <p:txBody>
          <a:bodyPr/>
          <a:lstStyle/>
          <a:p>
            <a:fld id="{1B1C0F97-9AC4-48DD-B06B-6D827C24A2CA}" type="datetimeFigureOut">
              <a:rPr lang="en-US" smtClean="0"/>
              <a:t>10/22/2025</a:t>
            </a:fld>
            <a:endParaRPr lang="en-US"/>
          </a:p>
        </p:txBody>
      </p:sp>
      <p:sp>
        <p:nvSpPr>
          <p:cNvPr id="5" name="Footer Placeholder 4">
            <a:extLst>
              <a:ext uri="{FF2B5EF4-FFF2-40B4-BE49-F238E27FC236}">
                <a16:creationId xmlns:a16="http://schemas.microsoft.com/office/drawing/2014/main" id="{2837F998-64FA-C987-3637-C9A091DC61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9507B-C6CF-83BD-90F0-262F942BF577}"/>
              </a:ext>
            </a:extLst>
          </p:cNvPr>
          <p:cNvSpPr>
            <a:spLocks noGrp="1"/>
          </p:cNvSpPr>
          <p:nvPr>
            <p:ph type="sldNum" sz="quarter" idx="12"/>
          </p:nvPr>
        </p:nvSpPr>
        <p:spPr/>
        <p:txBody>
          <a:bodyPr/>
          <a:lstStyle/>
          <a:p>
            <a:fld id="{F4AAE661-1AFC-4BE6-8067-CDF90844A038}" type="slidenum">
              <a:rPr lang="en-US" smtClean="0"/>
              <a:t>‹#›</a:t>
            </a:fld>
            <a:endParaRPr lang="en-US"/>
          </a:p>
        </p:txBody>
      </p:sp>
    </p:spTree>
    <p:extLst>
      <p:ext uri="{BB962C8B-B14F-4D97-AF65-F5344CB8AC3E}">
        <p14:creationId xmlns:p14="http://schemas.microsoft.com/office/powerpoint/2010/main" val="3858101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A96EE6-B53F-CEEF-1064-D3F6DDD271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91B288-F16E-417F-53C3-37FB1296F0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4076BC-60F0-5939-F59F-FC7065A9D4AC}"/>
              </a:ext>
            </a:extLst>
          </p:cNvPr>
          <p:cNvSpPr>
            <a:spLocks noGrp="1"/>
          </p:cNvSpPr>
          <p:nvPr>
            <p:ph type="dt" sz="half" idx="10"/>
          </p:nvPr>
        </p:nvSpPr>
        <p:spPr/>
        <p:txBody>
          <a:bodyPr/>
          <a:lstStyle/>
          <a:p>
            <a:fld id="{1B1C0F97-9AC4-48DD-B06B-6D827C24A2CA}" type="datetimeFigureOut">
              <a:rPr lang="en-US" smtClean="0"/>
              <a:t>10/22/2025</a:t>
            </a:fld>
            <a:endParaRPr lang="en-US"/>
          </a:p>
        </p:txBody>
      </p:sp>
      <p:sp>
        <p:nvSpPr>
          <p:cNvPr id="5" name="Footer Placeholder 4">
            <a:extLst>
              <a:ext uri="{FF2B5EF4-FFF2-40B4-BE49-F238E27FC236}">
                <a16:creationId xmlns:a16="http://schemas.microsoft.com/office/drawing/2014/main" id="{9654477D-21B0-0499-7A9E-B896D76392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242789-C48F-D2A8-5054-2BE864C63758}"/>
              </a:ext>
            </a:extLst>
          </p:cNvPr>
          <p:cNvSpPr>
            <a:spLocks noGrp="1"/>
          </p:cNvSpPr>
          <p:nvPr>
            <p:ph type="sldNum" sz="quarter" idx="12"/>
          </p:nvPr>
        </p:nvSpPr>
        <p:spPr/>
        <p:txBody>
          <a:bodyPr/>
          <a:lstStyle/>
          <a:p>
            <a:fld id="{F4AAE661-1AFC-4BE6-8067-CDF90844A038}" type="slidenum">
              <a:rPr lang="en-US" smtClean="0"/>
              <a:t>‹#›</a:t>
            </a:fld>
            <a:endParaRPr lang="en-US"/>
          </a:p>
        </p:txBody>
      </p:sp>
    </p:spTree>
    <p:extLst>
      <p:ext uri="{BB962C8B-B14F-4D97-AF65-F5344CB8AC3E}">
        <p14:creationId xmlns:p14="http://schemas.microsoft.com/office/powerpoint/2010/main" val="2590132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B3819-41F2-BC26-4694-B2BD1D9A1A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F318AD-4623-0AE1-E8A7-0DBA8249EC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D5D8BB-F910-81E9-60EB-DAD1E8F93FE4}"/>
              </a:ext>
            </a:extLst>
          </p:cNvPr>
          <p:cNvSpPr>
            <a:spLocks noGrp="1"/>
          </p:cNvSpPr>
          <p:nvPr>
            <p:ph type="dt" sz="half" idx="10"/>
          </p:nvPr>
        </p:nvSpPr>
        <p:spPr/>
        <p:txBody>
          <a:bodyPr/>
          <a:lstStyle/>
          <a:p>
            <a:fld id="{1B1C0F97-9AC4-48DD-B06B-6D827C24A2CA}" type="datetimeFigureOut">
              <a:rPr lang="en-US" smtClean="0"/>
              <a:t>10/22/2025</a:t>
            </a:fld>
            <a:endParaRPr lang="en-US"/>
          </a:p>
        </p:txBody>
      </p:sp>
      <p:sp>
        <p:nvSpPr>
          <p:cNvPr id="5" name="Footer Placeholder 4">
            <a:extLst>
              <a:ext uri="{FF2B5EF4-FFF2-40B4-BE49-F238E27FC236}">
                <a16:creationId xmlns:a16="http://schemas.microsoft.com/office/drawing/2014/main" id="{09199AE2-5865-2075-A6B0-C81A8836C7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C14685-A74B-AA1F-119A-59CF2E4C02CF}"/>
              </a:ext>
            </a:extLst>
          </p:cNvPr>
          <p:cNvSpPr>
            <a:spLocks noGrp="1"/>
          </p:cNvSpPr>
          <p:nvPr>
            <p:ph type="sldNum" sz="quarter" idx="12"/>
          </p:nvPr>
        </p:nvSpPr>
        <p:spPr/>
        <p:txBody>
          <a:bodyPr/>
          <a:lstStyle/>
          <a:p>
            <a:fld id="{F4AAE661-1AFC-4BE6-8067-CDF90844A038}" type="slidenum">
              <a:rPr lang="en-US" smtClean="0"/>
              <a:t>‹#›</a:t>
            </a:fld>
            <a:endParaRPr lang="en-US"/>
          </a:p>
        </p:txBody>
      </p:sp>
    </p:spTree>
    <p:extLst>
      <p:ext uri="{BB962C8B-B14F-4D97-AF65-F5344CB8AC3E}">
        <p14:creationId xmlns:p14="http://schemas.microsoft.com/office/powerpoint/2010/main" val="3784695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E202C-E770-DC8D-C23C-8A62514152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761CD4-96A6-ED4E-90EE-702098BBA89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8C62A9-A1E7-B919-0592-FC2CDD0515E6}"/>
              </a:ext>
            </a:extLst>
          </p:cNvPr>
          <p:cNvSpPr>
            <a:spLocks noGrp="1"/>
          </p:cNvSpPr>
          <p:nvPr>
            <p:ph type="dt" sz="half" idx="10"/>
          </p:nvPr>
        </p:nvSpPr>
        <p:spPr/>
        <p:txBody>
          <a:bodyPr/>
          <a:lstStyle/>
          <a:p>
            <a:fld id="{1B1C0F97-9AC4-48DD-B06B-6D827C24A2CA}" type="datetimeFigureOut">
              <a:rPr lang="en-US" smtClean="0"/>
              <a:t>10/22/2025</a:t>
            </a:fld>
            <a:endParaRPr lang="en-US"/>
          </a:p>
        </p:txBody>
      </p:sp>
      <p:sp>
        <p:nvSpPr>
          <p:cNvPr id="5" name="Footer Placeholder 4">
            <a:extLst>
              <a:ext uri="{FF2B5EF4-FFF2-40B4-BE49-F238E27FC236}">
                <a16:creationId xmlns:a16="http://schemas.microsoft.com/office/drawing/2014/main" id="{4A00C70B-A5B1-7298-3568-3DAE9696A6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1ACC59-9BB8-93DF-53AF-C56BBBA1F9B3}"/>
              </a:ext>
            </a:extLst>
          </p:cNvPr>
          <p:cNvSpPr>
            <a:spLocks noGrp="1"/>
          </p:cNvSpPr>
          <p:nvPr>
            <p:ph type="sldNum" sz="quarter" idx="12"/>
          </p:nvPr>
        </p:nvSpPr>
        <p:spPr/>
        <p:txBody>
          <a:bodyPr/>
          <a:lstStyle/>
          <a:p>
            <a:fld id="{F4AAE661-1AFC-4BE6-8067-CDF90844A038}" type="slidenum">
              <a:rPr lang="en-US" smtClean="0"/>
              <a:t>‹#›</a:t>
            </a:fld>
            <a:endParaRPr lang="en-US"/>
          </a:p>
        </p:txBody>
      </p:sp>
    </p:spTree>
    <p:extLst>
      <p:ext uri="{BB962C8B-B14F-4D97-AF65-F5344CB8AC3E}">
        <p14:creationId xmlns:p14="http://schemas.microsoft.com/office/powerpoint/2010/main" val="3631886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9ADC5-E677-1F82-04A1-AA01341901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D8084-E8B4-0577-5FD1-84E574912F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B877E8-4085-E22C-73CB-1BFAADDD8D8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127EE5-DE31-4458-2D6C-B50A6B0675EE}"/>
              </a:ext>
            </a:extLst>
          </p:cNvPr>
          <p:cNvSpPr>
            <a:spLocks noGrp="1"/>
          </p:cNvSpPr>
          <p:nvPr>
            <p:ph type="dt" sz="half" idx="10"/>
          </p:nvPr>
        </p:nvSpPr>
        <p:spPr/>
        <p:txBody>
          <a:bodyPr/>
          <a:lstStyle/>
          <a:p>
            <a:fld id="{1B1C0F97-9AC4-48DD-B06B-6D827C24A2CA}" type="datetimeFigureOut">
              <a:rPr lang="en-US" smtClean="0"/>
              <a:t>10/22/2025</a:t>
            </a:fld>
            <a:endParaRPr lang="en-US"/>
          </a:p>
        </p:txBody>
      </p:sp>
      <p:sp>
        <p:nvSpPr>
          <p:cNvPr id="6" name="Footer Placeholder 5">
            <a:extLst>
              <a:ext uri="{FF2B5EF4-FFF2-40B4-BE49-F238E27FC236}">
                <a16:creationId xmlns:a16="http://schemas.microsoft.com/office/drawing/2014/main" id="{AFBDEAC6-9E00-7316-5F16-1B171F9632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03F3BB-1EB0-915E-DE8A-F8F6EF55AC0C}"/>
              </a:ext>
            </a:extLst>
          </p:cNvPr>
          <p:cNvSpPr>
            <a:spLocks noGrp="1"/>
          </p:cNvSpPr>
          <p:nvPr>
            <p:ph type="sldNum" sz="quarter" idx="12"/>
          </p:nvPr>
        </p:nvSpPr>
        <p:spPr/>
        <p:txBody>
          <a:bodyPr/>
          <a:lstStyle/>
          <a:p>
            <a:fld id="{F4AAE661-1AFC-4BE6-8067-CDF90844A038}" type="slidenum">
              <a:rPr lang="en-US" smtClean="0"/>
              <a:t>‹#›</a:t>
            </a:fld>
            <a:endParaRPr lang="en-US"/>
          </a:p>
        </p:txBody>
      </p:sp>
    </p:spTree>
    <p:extLst>
      <p:ext uri="{BB962C8B-B14F-4D97-AF65-F5344CB8AC3E}">
        <p14:creationId xmlns:p14="http://schemas.microsoft.com/office/powerpoint/2010/main" val="318860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257BB-21DF-5BA6-397F-F1F028D63F5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AA73810-4AE5-493E-3FDE-2155224658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B5BA71-4A0F-973F-981E-B604FE2E7FC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B89AD0-1085-AD22-1442-6C47EE4DD8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1BED61-4269-E0AC-A798-8714A15999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5B257DE-EB2E-5ECE-EF0C-2CA9AA9D4159}"/>
              </a:ext>
            </a:extLst>
          </p:cNvPr>
          <p:cNvSpPr>
            <a:spLocks noGrp="1"/>
          </p:cNvSpPr>
          <p:nvPr>
            <p:ph type="dt" sz="half" idx="10"/>
          </p:nvPr>
        </p:nvSpPr>
        <p:spPr/>
        <p:txBody>
          <a:bodyPr/>
          <a:lstStyle/>
          <a:p>
            <a:fld id="{1B1C0F97-9AC4-48DD-B06B-6D827C24A2CA}" type="datetimeFigureOut">
              <a:rPr lang="en-US" smtClean="0"/>
              <a:t>10/22/2025</a:t>
            </a:fld>
            <a:endParaRPr lang="en-US"/>
          </a:p>
        </p:txBody>
      </p:sp>
      <p:sp>
        <p:nvSpPr>
          <p:cNvPr id="8" name="Footer Placeholder 7">
            <a:extLst>
              <a:ext uri="{FF2B5EF4-FFF2-40B4-BE49-F238E27FC236}">
                <a16:creationId xmlns:a16="http://schemas.microsoft.com/office/drawing/2014/main" id="{BACFEDC0-120F-AB35-90FF-FFA7D39B9C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8EDBED-1A6C-739C-165E-1D9A00C90710}"/>
              </a:ext>
            </a:extLst>
          </p:cNvPr>
          <p:cNvSpPr>
            <a:spLocks noGrp="1"/>
          </p:cNvSpPr>
          <p:nvPr>
            <p:ph type="sldNum" sz="quarter" idx="12"/>
          </p:nvPr>
        </p:nvSpPr>
        <p:spPr/>
        <p:txBody>
          <a:bodyPr/>
          <a:lstStyle/>
          <a:p>
            <a:fld id="{F4AAE661-1AFC-4BE6-8067-CDF90844A038}" type="slidenum">
              <a:rPr lang="en-US" smtClean="0"/>
              <a:t>‹#›</a:t>
            </a:fld>
            <a:endParaRPr lang="en-US"/>
          </a:p>
        </p:txBody>
      </p:sp>
    </p:spTree>
    <p:extLst>
      <p:ext uri="{BB962C8B-B14F-4D97-AF65-F5344CB8AC3E}">
        <p14:creationId xmlns:p14="http://schemas.microsoft.com/office/powerpoint/2010/main" val="451251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11F6D-8397-AE2A-CC9D-ADE1F7FBB7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B0DABE-ED3F-38BF-0BA5-0B74786E8C06}"/>
              </a:ext>
            </a:extLst>
          </p:cNvPr>
          <p:cNvSpPr>
            <a:spLocks noGrp="1"/>
          </p:cNvSpPr>
          <p:nvPr>
            <p:ph type="dt" sz="half" idx="10"/>
          </p:nvPr>
        </p:nvSpPr>
        <p:spPr/>
        <p:txBody>
          <a:bodyPr/>
          <a:lstStyle/>
          <a:p>
            <a:fld id="{1B1C0F97-9AC4-48DD-B06B-6D827C24A2CA}" type="datetimeFigureOut">
              <a:rPr lang="en-US" smtClean="0"/>
              <a:t>10/22/2025</a:t>
            </a:fld>
            <a:endParaRPr lang="en-US"/>
          </a:p>
        </p:txBody>
      </p:sp>
      <p:sp>
        <p:nvSpPr>
          <p:cNvPr id="4" name="Footer Placeholder 3">
            <a:extLst>
              <a:ext uri="{FF2B5EF4-FFF2-40B4-BE49-F238E27FC236}">
                <a16:creationId xmlns:a16="http://schemas.microsoft.com/office/drawing/2014/main" id="{065E2B23-2858-AECF-0188-EE0D074B93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EE69CF-3FC4-DDD3-0593-53796802908D}"/>
              </a:ext>
            </a:extLst>
          </p:cNvPr>
          <p:cNvSpPr>
            <a:spLocks noGrp="1"/>
          </p:cNvSpPr>
          <p:nvPr>
            <p:ph type="sldNum" sz="quarter" idx="12"/>
          </p:nvPr>
        </p:nvSpPr>
        <p:spPr/>
        <p:txBody>
          <a:bodyPr/>
          <a:lstStyle/>
          <a:p>
            <a:fld id="{F4AAE661-1AFC-4BE6-8067-CDF90844A038}" type="slidenum">
              <a:rPr lang="en-US" smtClean="0"/>
              <a:t>‹#›</a:t>
            </a:fld>
            <a:endParaRPr lang="en-US"/>
          </a:p>
        </p:txBody>
      </p:sp>
    </p:spTree>
    <p:extLst>
      <p:ext uri="{BB962C8B-B14F-4D97-AF65-F5344CB8AC3E}">
        <p14:creationId xmlns:p14="http://schemas.microsoft.com/office/powerpoint/2010/main" val="1081519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79BCF9-5151-8824-9293-6AF15335ECDB}"/>
              </a:ext>
            </a:extLst>
          </p:cNvPr>
          <p:cNvSpPr>
            <a:spLocks noGrp="1"/>
          </p:cNvSpPr>
          <p:nvPr>
            <p:ph type="dt" sz="half" idx="10"/>
          </p:nvPr>
        </p:nvSpPr>
        <p:spPr/>
        <p:txBody>
          <a:bodyPr/>
          <a:lstStyle/>
          <a:p>
            <a:fld id="{1B1C0F97-9AC4-48DD-B06B-6D827C24A2CA}" type="datetimeFigureOut">
              <a:rPr lang="en-US" smtClean="0"/>
              <a:t>10/22/2025</a:t>
            </a:fld>
            <a:endParaRPr lang="en-US"/>
          </a:p>
        </p:txBody>
      </p:sp>
      <p:sp>
        <p:nvSpPr>
          <p:cNvPr id="3" name="Footer Placeholder 2">
            <a:extLst>
              <a:ext uri="{FF2B5EF4-FFF2-40B4-BE49-F238E27FC236}">
                <a16:creationId xmlns:a16="http://schemas.microsoft.com/office/drawing/2014/main" id="{AE071DB2-B488-273D-70EB-4E7E513D40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AEEF28-07FF-064A-EB96-C05C699DD9CE}"/>
              </a:ext>
            </a:extLst>
          </p:cNvPr>
          <p:cNvSpPr>
            <a:spLocks noGrp="1"/>
          </p:cNvSpPr>
          <p:nvPr>
            <p:ph type="sldNum" sz="quarter" idx="12"/>
          </p:nvPr>
        </p:nvSpPr>
        <p:spPr/>
        <p:txBody>
          <a:bodyPr/>
          <a:lstStyle/>
          <a:p>
            <a:fld id="{F4AAE661-1AFC-4BE6-8067-CDF90844A038}" type="slidenum">
              <a:rPr lang="en-US" smtClean="0"/>
              <a:t>‹#›</a:t>
            </a:fld>
            <a:endParaRPr lang="en-US"/>
          </a:p>
        </p:txBody>
      </p:sp>
    </p:spTree>
    <p:extLst>
      <p:ext uri="{BB962C8B-B14F-4D97-AF65-F5344CB8AC3E}">
        <p14:creationId xmlns:p14="http://schemas.microsoft.com/office/powerpoint/2010/main" val="382988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9E1A9-911A-1406-055B-FDBBB711C9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AE09E2-AE65-48E1-091B-828A27E237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94F4B9-ED3D-6EFB-FCD8-67D53EEA3D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51B7CE-2768-1A04-84B8-C4200A27F275}"/>
              </a:ext>
            </a:extLst>
          </p:cNvPr>
          <p:cNvSpPr>
            <a:spLocks noGrp="1"/>
          </p:cNvSpPr>
          <p:nvPr>
            <p:ph type="dt" sz="half" idx="10"/>
          </p:nvPr>
        </p:nvSpPr>
        <p:spPr/>
        <p:txBody>
          <a:bodyPr/>
          <a:lstStyle/>
          <a:p>
            <a:fld id="{1B1C0F97-9AC4-48DD-B06B-6D827C24A2CA}" type="datetimeFigureOut">
              <a:rPr lang="en-US" smtClean="0"/>
              <a:t>10/22/2025</a:t>
            </a:fld>
            <a:endParaRPr lang="en-US"/>
          </a:p>
        </p:txBody>
      </p:sp>
      <p:sp>
        <p:nvSpPr>
          <p:cNvPr id="6" name="Footer Placeholder 5">
            <a:extLst>
              <a:ext uri="{FF2B5EF4-FFF2-40B4-BE49-F238E27FC236}">
                <a16:creationId xmlns:a16="http://schemas.microsoft.com/office/drawing/2014/main" id="{657EF8DA-3372-096E-C8BB-F4D92A67E5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85D81F-ECD3-4535-D59E-17B1FF1CAE5A}"/>
              </a:ext>
            </a:extLst>
          </p:cNvPr>
          <p:cNvSpPr>
            <a:spLocks noGrp="1"/>
          </p:cNvSpPr>
          <p:nvPr>
            <p:ph type="sldNum" sz="quarter" idx="12"/>
          </p:nvPr>
        </p:nvSpPr>
        <p:spPr/>
        <p:txBody>
          <a:bodyPr/>
          <a:lstStyle/>
          <a:p>
            <a:fld id="{F4AAE661-1AFC-4BE6-8067-CDF90844A038}" type="slidenum">
              <a:rPr lang="en-US" smtClean="0"/>
              <a:t>‹#›</a:t>
            </a:fld>
            <a:endParaRPr lang="en-US"/>
          </a:p>
        </p:txBody>
      </p:sp>
    </p:spTree>
    <p:extLst>
      <p:ext uri="{BB962C8B-B14F-4D97-AF65-F5344CB8AC3E}">
        <p14:creationId xmlns:p14="http://schemas.microsoft.com/office/powerpoint/2010/main" val="2940040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EA89E-7BB6-2F95-2143-5C028B02D3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C36B17-7853-DB4D-DD4E-325D1AECBD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82D821E-B013-C5C0-5E69-47330ABD58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672514-6FC6-7F7E-7ABC-3EC0C1B4293D}"/>
              </a:ext>
            </a:extLst>
          </p:cNvPr>
          <p:cNvSpPr>
            <a:spLocks noGrp="1"/>
          </p:cNvSpPr>
          <p:nvPr>
            <p:ph type="dt" sz="half" idx="10"/>
          </p:nvPr>
        </p:nvSpPr>
        <p:spPr/>
        <p:txBody>
          <a:bodyPr/>
          <a:lstStyle/>
          <a:p>
            <a:fld id="{1B1C0F97-9AC4-48DD-B06B-6D827C24A2CA}" type="datetimeFigureOut">
              <a:rPr lang="en-US" smtClean="0"/>
              <a:t>10/22/2025</a:t>
            </a:fld>
            <a:endParaRPr lang="en-US"/>
          </a:p>
        </p:txBody>
      </p:sp>
      <p:sp>
        <p:nvSpPr>
          <p:cNvPr id="6" name="Footer Placeholder 5">
            <a:extLst>
              <a:ext uri="{FF2B5EF4-FFF2-40B4-BE49-F238E27FC236}">
                <a16:creationId xmlns:a16="http://schemas.microsoft.com/office/drawing/2014/main" id="{DB0A9063-60E7-C6D0-ABA3-BCF77AD1BB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CA1686-FC06-0E8F-1F13-672FA1091938}"/>
              </a:ext>
            </a:extLst>
          </p:cNvPr>
          <p:cNvSpPr>
            <a:spLocks noGrp="1"/>
          </p:cNvSpPr>
          <p:nvPr>
            <p:ph type="sldNum" sz="quarter" idx="12"/>
          </p:nvPr>
        </p:nvSpPr>
        <p:spPr/>
        <p:txBody>
          <a:bodyPr/>
          <a:lstStyle/>
          <a:p>
            <a:fld id="{F4AAE661-1AFC-4BE6-8067-CDF90844A038}" type="slidenum">
              <a:rPr lang="en-US" smtClean="0"/>
              <a:t>‹#›</a:t>
            </a:fld>
            <a:endParaRPr lang="en-US"/>
          </a:p>
        </p:txBody>
      </p:sp>
    </p:spTree>
    <p:extLst>
      <p:ext uri="{BB962C8B-B14F-4D97-AF65-F5344CB8AC3E}">
        <p14:creationId xmlns:p14="http://schemas.microsoft.com/office/powerpoint/2010/main" val="3179154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526D8A-2961-29A4-F917-0ABFA56496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9991A1-519E-F8A7-2A57-603A515160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36FF21-A504-FE1E-3A41-E52E6C41EB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B1C0F97-9AC4-48DD-B06B-6D827C24A2CA}" type="datetimeFigureOut">
              <a:rPr lang="en-US" smtClean="0"/>
              <a:t>10/22/2025</a:t>
            </a:fld>
            <a:endParaRPr lang="en-US"/>
          </a:p>
        </p:txBody>
      </p:sp>
      <p:sp>
        <p:nvSpPr>
          <p:cNvPr id="5" name="Footer Placeholder 4">
            <a:extLst>
              <a:ext uri="{FF2B5EF4-FFF2-40B4-BE49-F238E27FC236}">
                <a16:creationId xmlns:a16="http://schemas.microsoft.com/office/drawing/2014/main" id="{D4DEEC4A-55ED-F207-086D-7225B4B069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5008C46-DD71-7D28-6701-3BB30A442C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4AAE661-1AFC-4BE6-8067-CDF90844A038}" type="slidenum">
              <a:rPr lang="en-US" smtClean="0"/>
              <a:t>‹#›</a:t>
            </a:fld>
            <a:endParaRPr lang="en-US"/>
          </a:p>
        </p:txBody>
      </p:sp>
    </p:spTree>
    <p:extLst>
      <p:ext uri="{BB962C8B-B14F-4D97-AF65-F5344CB8AC3E}">
        <p14:creationId xmlns:p14="http://schemas.microsoft.com/office/powerpoint/2010/main" val="11524694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hyperlink" Target="https://mutcd.fhwa.dot.gov/"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olor Cover">
            <a:extLst>
              <a:ext uri="{FF2B5EF4-FFF2-40B4-BE49-F238E27FC236}">
                <a16:creationId xmlns:a16="http://schemas.microsoft.com/office/drawing/2014/main" id="{63C1F321-BB96-4700-B3CE-1A6156067F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3FA1AD64-F15F-417D-956C-B2C211FC90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1" y="0"/>
            <a:ext cx="6064235" cy="6858000"/>
            <a:chOff x="651279" y="598259"/>
            <a:chExt cx="10889442" cy="5680742"/>
          </a:xfrm>
        </p:grpSpPr>
        <p:sp>
          <p:nvSpPr>
            <p:cNvPr id="13" name="Color">
              <a:extLst>
                <a:ext uri="{FF2B5EF4-FFF2-40B4-BE49-F238E27FC236}">
                  <a16:creationId xmlns:a16="http://schemas.microsoft.com/office/drawing/2014/main" id="{5F3C79B0-E0DE-407E-B550-3FDEB67B0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lor">
              <a:extLst>
                <a:ext uri="{FF2B5EF4-FFF2-40B4-BE49-F238E27FC236}">
                  <a16:creationId xmlns:a16="http://schemas.microsoft.com/office/drawing/2014/main" id="{A1A2DFA8-F321-4204-9B31-A3713BC652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7" name="Freeform: Shape 16">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899FA3CF-B4A9-B3F1-C4F4-0294915F73AE}"/>
              </a:ext>
            </a:extLst>
          </p:cNvPr>
          <p:cNvSpPr>
            <a:spLocks noGrp="1"/>
          </p:cNvSpPr>
          <p:nvPr>
            <p:ph type="ctrTitle"/>
          </p:nvPr>
        </p:nvSpPr>
        <p:spPr>
          <a:xfrm>
            <a:off x="789708" y="841664"/>
            <a:ext cx="4874661" cy="5156800"/>
          </a:xfrm>
        </p:spPr>
        <p:style>
          <a:lnRef idx="3">
            <a:schemeClr val="lt1"/>
          </a:lnRef>
          <a:fillRef idx="1">
            <a:schemeClr val="accent1"/>
          </a:fillRef>
          <a:effectRef idx="1">
            <a:schemeClr val="accent1"/>
          </a:effectRef>
          <a:fontRef idx="minor">
            <a:schemeClr val="lt1"/>
          </a:fontRef>
        </p:style>
        <p:txBody>
          <a:bodyPr anchor="ctr">
            <a:normAutofit/>
          </a:bodyPr>
          <a:lstStyle/>
          <a:p>
            <a:pPr algn="l"/>
            <a:r>
              <a:rPr lang="en-US" sz="4800">
                <a:solidFill>
                  <a:schemeClr val="bg1"/>
                </a:solidFill>
              </a:rPr>
              <a:t>DOT Trucking Issues</a:t>
            </a:r>
          </a:p>
        </p:txBody>
      </p:sp>
      <p:sp>
        <p:nvSpPr>
          <p:cNvPr id="3" name="Subtitle 2">
            <a:extLst>
              <a:ext uri="{FF2B5EF4-FFF2-40B4-BE49-F238E27FC236}">
                <a16:creationId xmlns:a16="http://schemas.microsoft.com/office/drawing/2014/main" id="{B839F04D-0E38-C93C-F15F-F59CB728C51A}"/>
              </a:ext>
            </a:extLst>
          </p:cNvPr>
          <p:cNvSpPr>
            <a:spLocks noGrp="1"/>
          </p:cNvSpPr>
          <p:nvPr>
            <p:ph type="subTitle" idx="1"/>
          </p:nvPr>
        </p:nvSpPr>
        <p:spPr>
          <a:xfrm>
            <a:off x="6534687" y="841664"/>
            <a:ext cx="4867605" cy="5156800"/>
          </a:xfrm>
        </p:spPr>
        <p:txBody>
          <a:bodyPr anchor="ctr">
            <a:normAutofit/>
          </a:bodyPr>
          <a:lstStyle/>
          <a:p>
            <a:pPr algn="l"/>
            <a:r>
              <a:rPr lang="en-US" sz="3200" dirty="0">
                <a:solidFill>
                  <a:schemeClr val="tx2"/>
                </a:solidFill>
              </a:rPr>
              <a:t>Rick Schweitzer</a:t>
            </a:r>
          </a:p>
          <a:p>
            <a:pPr algn="l"/>
            <a:r>
              <a:rPr lang="en-US" sz="3200" dirty="0">
                <a:solidFill>
                  <a:schemeClr val="tx2"/>
                </a:solidFill>
              </a:rPr>
              <a:t>RIPA General Counsel</a:t>
            </a:r>
          </a:p>
          <a:p>
            <a:pPr algn="l"/>
            <a:r>
              <a:rPr lang="en-US" sz="3200" dirty="0">
                <a:solidFill>
                  <a:schemeClr val="tx2"/>
                </a:solidFill>
              </a:rPr>
              <a:t>May 17, 2025</a:t>
            </a:r>
          </a:p>
        </p:txBody>
      </p:sp>
    </p:spTree>
    <p:extLst>
      <p:ext uri="{BB962C8B-B14F-4D97-AF65-F5344CB8AC3E}">
        <p14:creationId xmlns:p14="http://schemas.microsoft.com/office/powerpoint/2010/main" val="2046185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C9E9975-4412-173B-DD71-241267622FEE}"/>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State CDL Requirements</a:t>
            </a:r>
          </a:p>
        </p:txBody>
      </p:sp>
      <p:sp>
        <p:nvSpPr>
          <p:cNvPr id="15" name="Content Placeholder 2">
            <a:extLst>
              <a:ext uri="{FF2B5EF4-FFF2-40B4-BE49-F238E27FC236}">
                <a16:creationId xmlns:a16="http://schemas.microsoft.com/office/drawing/2014/main" id="{F45E1DFB-A00C-BD44-A3D4-3AF763ABF592}"/>
              </a:ext>
            </a:extLst>
          </p:cNvPr>
          <p:cNvSpPr>
            <a:spLocks noGrp="1"/>
          </p:cNvSpPr>
          <p:nvPr>
            <p:ph idx="1"/>
          </p:nvPr>
        </p:nvSpPr>
        <p:spPr>
          <a:xfrm>
            <a:off x="6503158" y="649480"/>
            <a:ext cx="4862447" cy="5546047"/>
          </a:xfrm>
        </p:spPr>
        <p:txBody>
          <a:bodyPr anchor="ctr">
            <a:normAutofit/>
          </a:bodyPr>
          <a:lstStyle/>
          <a:p>
            <a:pPr lvl="0"/>
            <a:r>
              <a:rPr lang="en-US" sz="1900"/>
              <a:t>Limits individuals eligible for non-domiciled CLPs and CDLs to foreign individuals in lawful status in the US in certain employment-based, non-immigrant categories</a:t>
            </a:r>
          </a:p>
          <a:p>
            <a:pPr lvl="0"/>
            <a:r>
              <a:rPr lang="en-US" sz="1900"/>
              <a:t>Requires non-citizen applicants (except for lawful permanent residents) to provide an unexpired foreign passport and an unexpired Form I-94/94A (Arrival/Departure Record) indicating one of the specified employment-based nonimmigrant categories at every issuance, transfer, renewal, and upgrade action </a:t>
            </a:r>
          </a:p>
          <a:p>
            <a:pPr lvl="0"/>
            <a:r>
              <a:rPr lang="en-US" sz="1900"/>
              <a:t>Requires state drivers licensing agencies to query the Systematic Alien Verification for Entitlements system (SAVE), administered by U.S. Citizenship and Immigration Services</a:t>
            </a:r>
          </a:p>
        </p:txBody>
      </p:sp>
    </p:spTree>
    <p:extLst>
      <p:ext uri="{BB962C8B-B14F-4D97-AF65-F5344CB8AC3E}">
        <p14:creationId xmlns:p14="http://schemas.microsoft.com/office/powerpoint/2010/main" val="2578005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5DAE98C-27EF-2EA8-8FCC-434EF07763BE}"/>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SDLA Requirements</a:t>
            </a:r>
          </a:p>
        </p:txBody>
      </p:sp>
      <p:sp>
        <p:nvSpPr>
          <p:cNvPr id="3" name="Content Placeholder 2">
            <a:extLst>
              <a:ext uri="{FF2B5EF4-FFF2-40B4-BE49-F238E27FC236}">
                <a16:creationId xmlns:a16="http://schemas.microsoft.com/office/drawing/2014/main" id="{59575357-3E7C-F6C3-A37D-6CC1DFEDFC27}"/>
              </a:ext>
            </a:extLst>
          </p:cNvPr>
          <p:cNvSpPr>
            <a:spLocks noGrp="1"/>
          </p:cNvSpPr>
          <p:nvPr>
            <p:ph idx="1"/>
          </p:nvPr>
        </p:nvSpPr>
        <p:spPr>
          <a:xfrm>
            <a:off x="6503158" y="649480"/>
            <a:ext cx="4862447" cy="5546047"/>
          </a:xfrm>
        </p:spPr>
        <p:txBody>
          <a:bodyPr anchor="ctr">
            <a:normAutofit/>
          </a:bodyPr>
          <a:lstStyle/>
          <a:p>
            <a:pPr lvl="0"/>
            <a:r>
              <a:rPr lang="en-US" sz="2400" dirty="0"/>
              <a:t>Requires the expiration date for any non-domiciled CLP or CDL to match the expiration date of the Form I-94/94A or to expire in one year, whichever is sooner </a:t>
            </a:r>
          </a:p>
          <a:p>
            <a:pPr lvl="0"/>
            <a:r>
              <a:rPr lang="en-US" sz="2400" dirty="0"/>
              <a:t>Requires the applicant to be present in-person at each renewal</a:t>
            </a:r>
          </a:p>
          <a:p>
            <a:pPr lvl="0"/>
            <a:r>
              <a:rPr lang="en-US" sz="2400" dirty="0"/>
              <a:t>Requires an SDLA to downgrade the non-domiciled CLP or CDL if the state becomes aware that the holder is no longer eligible to hold a non-domiciled CLP or CDL </a:t>
            </a:r>
          </a:p>
          <a:p>
            <a:endParaRPr lang="en-US" sz="2000" dirty="0"/>
          </a:p>
        </p:txBody>
      </p:sp>
    </p:spTree>
    <p:extLst>
      <p:ext uri="{BB962C8B-B14F-4D97-AF65-F5344CB8AC3E}">
        <p14:creationId xmlns:p14="http://schemas.microsoft.com/office/powerpoint/2010/main" val="786315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BBB61E-8633-587B-7913-4789DB0EA3B2}"/>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English Language Proficiency for Drivers</a:t>
            </a:r>
          </a:p>
        </p:txBody>
      </p:sp>
      <p:sp>
        <p:nvSpPr>
          <p:cNvPr id="29" name="Content Placeholder 2">
            <a:extLst>
              <a:ext uri="{FF2B5EF4-FFF2-40B4-BE49-F238E27FC236}">
                <a16:creationId xmlns:a16="http://schemas.microsoft.com/office/drawing/2014/main" id="{C155D3D5-D627-84E9-D761-2751117C0A2E}"/>
              </a:ext>
            </a:extLst>
          </p:cNvPr>
          <p:cNvSpPr>
            <a:spLocks noGrp="1"/>
          </p:cNvSpPr>
          <p:nvPr>
            <p:ph idx="1"/>
          </p:nvPr>
        </p:nvSpPr>
        <p:spPr>
          <a:xfrm>
            <a:off x="4810259" y="649480"/>
            <a:ext cx="6555347" cy="5546047"/>
          </a:xfrm>
        </p:spPr>
        <p:txBody>
          <a:bodyPr anchor="ctr">
            <a:normAutofit/>
          </a:bodyPr>
          <a:lstStyle/>
          <a:p>
            <a:r>
              <a:rPr lang="en-US" sz="2000"/>
              <a:t>Trump Executive Order directs FMCSA directing the Federal Motor Carrier Safety Administration to strengthen the English Proficiency Requirements for CMV drivers</a:t>
            </a:r>
          </a:p>
          <a:p>
            <a:r>
              <a:rPr lang="en-US" sz="2000"/>
              <a:t>Under 49 CFR 391.11(b)(2), commercial motor vehicle drivers must “read and speak the English language sufficiently to converse with the general public, to understand highway traffic signs and signals in the English language, to respond to official inquiries, and to make entries on reports and records.”  </a:t>
            </a:r>
          </a:p>
          <a:p>
            <a:r>
              <a:rPr lang="en-US" sz="2000"/>
              <a:t>2016 FMCSA guidance downgraded violations to civil penalty, not out-of-service; new EO rescinded that guidance and directs FMCSA to restore the OOS penalty for violations</a:t>
            </a:r>
          </a:p>
          <a:p>
            <a:r>
              <a:rPr lang="en-US" sz="2000"/>
              <a:t>CVSA amended its OOS rules to make English language proficiency an OOS violation effective June 25</a:t>
            </a:r>
          </a:p>
          <a:p>
            <a:endParaRPr lang="en-US" sz="2000"/>
          </a:p>
        </p:txBody>
      </p:sp>
    </p:spTree>
    <p:extLst>
      <p:ext uri="{BB962C8B-B14F-4D97-AF65-F5344CB8AC3E}">
        <p14:creationId xmlns:p14="http://schemas.microsoft.com/office/powerpoint/2010/main" val="2830424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ECB8AD-927E-A963-FDE0-56951749F30C}"/>
              </a:ext>
            </a:extLst>
          </p:cNvPr>
          <p:cNvSpPr>
            <a:spLocks noGrp="1"/>
          </p:cNvSpPr>
          <p:nvPr>
            <p:ph type="title"/>
          </p:nvPr>
        </p:nvSpPr>
        <p:spPr>
          <a:xfrm>
            <a:off x="586478" y="1683756"/>
            <a:ext cx="3115265" cy="2396359"/>
          </a:xfrm>
        </p:spPr>
        <p:txBody>
          <a:bodyPr anchor="b">
            <a:normAutofit/>
          </a:bodyPr>
          <a:lstStyle/>
          <a:p>
            <a:pPr algn="r"/>
            <a:br>
              <a:rPr lang="en-US" sz="4000">
                <a:solidFill>
                  <a:srgbClr val="FFFFFF"/>
                </a:solidFill>
              </a:rPr>
            </a:br>
            <a:r>
              <a:rPr lang="en-US" sz="4000">
                <a:solidFill>
                  <a:srgbClr val="FFFFFF"/>
                </a:solidFill>
              </a:rPr>
              <a:t>ELP Enforcement</a:t>
            </a:r>
          </a:p>
        </p:txBody>
      </p:sp>
      <p:graphicFrame>
        <p:nvGraphicFramePr>
          <p:cNvPr id="5" name="Content Placeholder 2">
            <a:extLst>
              <a:ext uri="{FF2B5EF4-FFF2-40B4-BE49-F238E27FC236}">
                <a16:creationId xmlns:a16="http://schemas.microsoft.com/office/drawing/2014/main" id="{CE5E753A-9C7F-7051-50A5-38506B65AAB2}"/>
              </a:ext>
            </a:extLst>
          </p:cNvPr>
          <p:cNvGraphicFramePr>
            <a:graphicFrameLocks noGrp="1"/>
          </p:cNvGraphicFramePr>
          <p:nvPr>
            <p:ph idx="1"/>
            <p:extLst>
              <p:ext uri="{D42A27DB-BD31-4B8C-83A1-F6EECF244321}">
                <p14:modId xmlns:p14="http://schemas.microsoft.com/office/powerpoint/2010/main" val="4140415486"/>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2787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24">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Rectangle 25">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D346C7-2380-AE36-797E-6E0BE8C52D56}"/>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Motor Carrier Assessment</a:t>
            </a:r>
          </a:p>
        </p:txBody>
      </p:sp>
      <p:graphicFrame>
        <p:nvGraphicFramePr>
          <p:cNvPr id="27" name="Content Placeholder 2">
            <a:extLst>
              <a:ext uri="{FF2B5EF4-FFF2-40B4-BE49-F238E27FC236}">
                <a16:creationId xmlns:a16="http://schemas.microsoft.com/office/drawing/2014/main" id="{A60B5530-9EE9-8C35-63FC-4BB07040CD56}"/>
              </a:ext>
            </a:extLst>
          </p:cNvPr>
          <p:cNvGraphicFramePr>
            <a:graphicFrameLocks noGrp="1"/>
          </p:cNvGraphicFramePr>
          <p:nvPr>
            <p:ph idx="1"/>
            <p:extLst>
              <p:ext uri="{D42A27DB-BD31-4B8C-83A1-F6EECF244321}">
                <p14:modId xmlns:p14="http://schemas.microsoft.com/office/powerpoint/2010/main" val="348342179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3735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71925B-751F-E2FB-3B78-F58569E1FEBF}"/>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Carrier Assessment</a:t>
            </a:r>
          </a:p>
        </p:txBody>
      </p:sp>
      <p:sp>
        <p:nvSpPr>
          <p:cNvPr id="3" name="Content Placeholder 2">
            <a:extLst>
              <a:ext uri="{FF2B5EF4-FFF2-40B4-BE49-F238E27FC236}">
                <a16:creationId xmlns:a16="http://schemas.microsoft.com/office/drawing/2014/main" id="{F27AEE18-7B57-3405-D1C2-B43C178FFEB7}"/>
              </a:ext>
            </a:extLst>
          </p:cNvPr>
          <p:cNvSpPr>
            <a:spLocks noGrp="1"/>
          </p:cNvSpPr>
          <p:nvPr>
            <p:ph idx="1"/>
          </p:nvPr>
        </p:nvSpPr>
        <p:spPr>
          <a:xfrm>
            <a:off x="4810259" y="649480"/>
            <a:ext cx="6555347" cy="5546047"/>
          </a:xfrm>
        </p:spPr>
        <p:txBody>
          <a:bodyPr anchor="ctr">
            <a:normAutofit/>
          </a:bodyPr>
          <a:lstStyle/>
          <a:p>
            <a:r>
              <a:rPr lang="en-US" sz="2000"/>
              <a:t>Driver should respond to the inquiries in English</a:t>
            </a:r>
          </a:p>
          <a:p>
            <a:r>
              <a:rPr lang="en-US" sz="2000"/>
              <a:t>Tools to facilitate communication such as interpreters, I-Speak cards, cue cards, smart phone applications, and On-Call Telephone Interpretation Service should not be used during the driver interview, as those tools may mask a driver’s inability to communicate in English</a:t>
            </a:r>
          </a:p>
          <a:p>
            <a:r>
              <a:rPr lang="en-US" sz="2000"/>
              <a:t>Manager should select various signs from the Federal Highway Administration’s Manual on Uniform Traffic Control Devices (MUTCD) (</a:t>
            </a:r>
            <a:r>
              <a:rPr lang="en-US" sz="2000" u="sng">
                <a:hlinkClick r:id="rId3"/>
              </a:rPr>
              <a:t>https://mutcd.fhwa.dot.gov/</a:t>
            </a:r>
            <a:r>
              <a:rPr lang="en-US" sz="2000"/>
              <a:t>) as well as examples of dynamic message signs the driver may encounter while operating a CMV and ask the driver to explain the meaning of the selected signs</a:t>
            </a:r>
          </a:p>
          <a:p>
            <a:r>
              <a:rPr lang="en-US" sz="2000"/>
              <a:t>Driver’s explanation of road signs may be in any language, provided the manager is able to understand the driver’s explanation</a:t>
            </a:r>
          </a:p>
          <a:p>
            <a:endParaRPr lang="en-US" sz="2000"/>
          </a:p>
        </p:txBody>
      </p:sp>
    </p:spTree>
    <p:extLst>
      <p:ext uri="{BB962C8B-B14F-4D97-AF65-F5344CB8AC3E}">
        <p14:creationId xmlns:p14="http://schemas.microsoft.com/office/powerpoint/2010/main" val="2114190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BBBCB8-822D-C1A3-C747-867EB8C64FB6}"/>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Driver Qualification Files</a:t>
            </a:r>
          </a:p>
        </p:txBody>
      </p:sp>
      <p:graphicFrame>
        <p:nvGraphicFramePr>
          <p:cNvPr id="23" name="Content Placeholder 2">
            <a:extLst>
              <a:ext uri="{FF2B5EF4-FFF2-40B4-BE49-F238E27FC236}">
                <a16:creationId xmlns:a16="http://schemas.microsoft.com/office/drawing/2014/main" id="{C0DFAD03-03E1-D5CF-CB90-30C5DB9E7907}"/>
              </a:ext>
            </a:extLst>
          </p:cNvPr>
          <p:cNvGraphicFramePr>
            <a:graphicFrameLocks noGrp="1"/>
          </p:cNvGraphicFramePr>
          <p:nvPr>
            <p:ph idx="1"/>
            <p:extLst>
              <p:ext uri="{D42A27DB-BD31-4B8C-83A1-F6EECF244321}">
                <p14:modId xmlns:p14="http://schemas.microsoft.com/office/powerpoint/2010/main" val="156804332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7610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5319E9-2CB2-1CB7-B731-C489FD6D4580}"/>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Non-Domiciled CDLs</a:t>
            </a:r>
          </a:p>
        </p:txBody>
      </p:sp>
      <p:graphicFrame>
        <p:nvGraphicFramePr>
          <p:cNvPr id="21" name="Content Placeholder 2">
            <a:extLst>
              <a:ext uri="{FF2B5EF4-FFF2-40B4-BE49-F238E27FC236}">
                <a16:creationId xmlns:a16="http://schemas.microsoft.com/office/drawing/2014/main" id="{593E198B-5040-9A02-F7D6-82A564E095F8}"/>
              </a:ext>
            </a:extLst>
          </p:cNvPr>
          <p:cNvGraphicFramePr>
            <a:graphicFrameLocks noGrp="1"/>
          </p:cNvGraphicFramePr>
          <p:nvPr>
            <p:ph idx="1"/>
            <p:extLst>
              <p:ext uri="{D42A27DB-BD31-4B8C-83A1-F6EECF244321}">
                <p14:modId xmlns:p14="http://schemas.microsoft.com/office/powerpoint/2010/main" val="2232303004"/>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0833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83F0EC-6B73-FD8A-D77F-6D1B99869116}"/>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Non-Domiciled CDL Drivers</a:t>
            </a:r>
          </a:p>
        </p:txBody>
      </p:sp>
      <p:graphicFrame>
        <p:nvGraphicFramePr>
          <p:cNvPr id="5" name="Content Placeholder 2">
            <a:extLst>
              <a:ext uri="{FF2B5EF4-FFF2-40B4-BE49-F238E27FC236}">
                <a16:creationId xmlns:a16="http://schemas.microsoft.com/office/drawing/2014/main" id="{267443E8-AFC4-CD5E-3DE2-D4B12EC69A87}"/>
              </a:ext>
            </a:extLst>
          </p:cNvPr>
          <p:cNvGraphicFramePr>
            <a:graphicFrameLocks noGrp="1"/>
          </p:cNvGraphicFramePr>
          <p:nvPr>
            <p:ph idx="1"/>
            <p:extLst>
              <p:ext uri="{D42A27DB-BD31-4B8C-83A1-F6EECF244321}">
                <p14:modId xmlns:p14="http://schemas.microsoft.com/office/powerpoint/2010/main" val="313797444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9539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5F3AAA-5B63-8054-B797-764E7444FC6A}"/>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State CDL Practices</a:t>
            </a:r>
          </a:p>
        </p:txBody>
      </p:sp>
      <p:graphicFrame>
        <p:nvGraphicFramePr>
          <p:cNvPr id="5" name="Content Placeholder 2">
            <a:extLst>
              <a:ext uri="{FF2B5EF4-FFF2-40B4-BE49-F238E27FC236}">
                <a16:creationId xmlns:a16="http://schemas.microsoft.com/office/drawing/2014/main" id="{1DE0D013-1C5C-07D5-58C9-5284F7E28FFD}"/>
              </a:ext>
            </a:extLst>
          </p:cNvPr>
          <p:cNvGraphicFramePr>
            <a:graphicFrameLocks noGrp="1"/>
          </p:cNvGraphicFramePr>
          <p:nvPr>
            <p:ph idx="1"/>
            <p:extLst>
              <p:ext uri="{D42A27DB-BD31-4B8C-83A1-F6EECF244321}">
                <p14:modId xmlns:p14="http://schemas.microsoft.com/office/powerpoint/2010/main" val="416464125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651930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TotalTime>
  <Words>979</Words>
  <Application>Microsoft Office PowerPoint</Application>
  <PresentationFormat>Widescreen</PresentationFormat>
  <Paragraphs>54</Paragraphs>
  <Slides>11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DOT Trucking Issues</vt:lpstr>
      <vt:lpstr>English Language Proficiency for Drivers</vt:lpstr>
      <vt:lpstr> ELP Enforcement</vt:lpstr>
      <vt:lpstr>Motor Carrier Assessment</vt:lpstr>
      <vt:lpstr>Carrier Assessment</vt:lpstr>
      <vt:lpstr>Driver Qualification Files</vt:lpstr>
      <vt:lpstr>Non-Domiciled CDLs</vt:lpstr>
      <vt:lpstr>Non-Domiciled CDL Drivers</vt:lpstr>
      <vt:lpstr>State CDL Practices</vt:lpstr>
      <vt:lpstr>State CDL Requirements</vt:lpstr>
      <vt:lpstr>SDLA Requirements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Rick Schweitzer</dc:creator>
  <cp:lastModifiedBy>C. L. Pettit</cp:lastModifiedBy>
  <cp:revision>1</cp:revision>
  <dcterms:created xsi:type="dcterms:W3CDTF">2025-10-16T11:41:15Z</dcterms:created>
  <dcterms:modified xsi:type="dcterms:W3CDTF">2025-10-22T19:34:53Z</dcterms:modified>
</cp:coreProperties>
</file>