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2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1" r:id="rId1"/>
    <p:sldMasterId id="2147484161" r:id="rId2"/>
    <p:sldMasterId id="2147484193" r:id="rId3"/>
  </p:sldMasterIdLst>
  <p:notesMasterIdLst>
    <p:notesMasterId r:id="rId25"/>
  </p:notesMasterIdLst>
  <p:handoutMasterIdLst>
    <p:handoutMasterId r:id="rId26"/>
  </p:handoutMasterIdLst>
  <p:sldIdLst>
    <p:sldId id="716" r:id="rId4"/>
    <p:sldId id="705" r:id="rId5"/>
    <p:sldId id="759" r:id="rId6"/>
    <p:sldId id="768" r:id="rId7"/>
    <p:sldId id="782" r:id="rId8"/>
    <p:sldId id="780" r:id="rId9"/>
    <p:sldId id="708" r:id="rId10"/>
    <p:sldId id="769" r:id="rId11"/>
    <p:sldId id="779" r:id="rId12"/>
    <p:sldId id="785" r:id="rId13"/>
    <p:sldId id="714" r:id="rId14"/>
    <p:sldId id="784" r:id="rId15"/>
    <p:sldId id="747" r:id="rId16"/>
    <p:sldId id="778" r:id="rId17"/>
    <p:sldId id="771" r:id="rId18"/>
    <p:sldId id="774" r:id="rId19"/>
    <p:sldId id="776" r:id="rId20"/>
    <p:sldId id="773" r:id="rId21"/>
    <p:sldId id="777" r:id="rId22"/>
    <p:sldId id="772" r:id="rId23"/>
    <p:sldId id="783" r:id="rId24"/>
  </p:sldIdLst>
  <p:sldSz cx="12192000" cy="6858000"/>
  <p:notesSz cx="92964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230" userDrawn="1">
          <p15:clr>
            <a:srgbClr val="A4A3A4"/>
          </p15:clr>
        </p15:guide>
        <p15:guide id="3" orient="horz" pos="720" userDrawn="1">
          <p15:clr>
            <a:srgbClr val="A4A3A4"/>
          </p15:clr>
        </p15:guide>
        <p15:guide id="4" orient="horz" pos="567" userDrawn="1">
          <p15:clr>
            <a:srgbClr val="A4A3A4"/>
          </p15:clr>
        </p15:guide>
        <p15:guide id="5" orient="horz" pos="555" userDrawn="1">
          <p15:clr>
            <a:srgbClr val="A4A3A4"/>
          </p15:clr>
        </p15:guide>
        <p15:guide id="6" orient="horz" pos="1150" userDrawn="1">
          <p15:clr>
            <a:srgbClr val="A4A3A4"/>
          </p15:clr>
        </p15:guide>
        <p15:guide id="7" orient="horz" pos="4004" userDrawn="1">
          <p15:clr>
            <a:srgbClr val="A4A3A4"/>
          </p15:clr>
        </p15:guide>
        <p15:guide id="8" orient="horz" pos="1175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7184" userDrawn="1">
          <p15:clr>
            <a:srgbClr val="A4A3A4"/>
          </p15:clr>
        </p15:guide>
        <p15:guide id="11" pos="496" userDrawn="1">
          <p15:clr>
            <a:srgbClr val="A4A3A4"/>
          </p15:clr>
        </p15:guide>
        <p15:guide id="12" pos="387" userDrawn="1">
          <p15:clr>
            <a:srgbClr val="A4A3A4"/>
          </p15:clr>
        </p15:guide>
        <p15:guide id="13" pos="7297" userDrawn="1">
          <p15:clr>
            <a:srgbClr val="A4A3A4"/>
          </p15:clr>
        </p15:guide>
        <p15:guide id="14" userDrawn="1">
          <p15:clr>
            <a:srgbClr val="A4A3A4"/>
          </p15:clr>
        </p15:guide>
        <p15:guide id="15" orient="horz" pos="1060" userDrawn="1">
          <p15:clr>
            <a:srgbClr val="A4A3A4"/>
          </p15:clr>
        </p15:guide>
        <p15:guide id="16" orient="horz" pos="26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93"/>
    <a:srgbClr val="3F5D9F"/>
    <a:srgbClr val="96DBD2"/>
    <a:srgbClr val="E6E6E6"/>
    <a:srgbClr val="7F7F7F"/>
    <a:srgbClr val="666666"/>
    <a:srgbClr val="D4D7D9"/>
    <a:srgbClr val="4D4D4D"/>
    <a:srgbClr val="C19C81"/>
    <a:srgbClr val="9EA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7" autoAdjust="0"/>
    <p:restoredTop sz="96242" autoAdjust="0"/>
  </p:normalViewPr>
  <p:slideViewPr>
    <p:cSldViewPr snapToGrid="0">
      <p:cViewPr varScale="1">
        <p:scale>
          <a:sx n="72" d="100"/>
          <a:sy n="72" d="100"/>
        </p:scale>
        <p:origin x="308" y="64"/>
      </p:cViewPr>
      <p:guideLst>
        <p:guide orient="horz" pos="2160"/>
        <p:guide orient="horz" pos="3230"/>
        <p:guide orient="horz" pos="720"/>
        <p:guide orient="horz" pos="567"/>
        <p:guide orient="horz" pos="555"/>
        <p:guide orient="horz" pos="1150"/>
        <p:guide orient="horz" pos="4004"/>
        <p:guide orient="horz" pos="1175"/>
        <p:guide pos="3840"/>
        <p:guide pos="7184"/>
        <p:guide pos="496"/>
        <p:guide pos="387"/>
        <p:guide pos="7297"/>
        <p:guide/>
        <p:guide orient="horz" pos="1060"/>
        <p:guide orient="horz" pos="2621"/>
      </p:guideLst>
    </p:cSldViewPr>
  </p:slideViewPr>
  <p:outlineViewPr>
    <p:cViewPr>
      <p:scale>
        <a:sx n="33" d="100"/>
        <a:sy n="33" d="100"/>
      </p:scale>
      <p:origin x="0" y="-1265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1800" y="78"/>
      </p:cViewPr>
      <p:guideLst>
        <p:guide orient="horz" pos="2160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15ACA6-5194-454B-8DB2-1313ECCC30D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C4C692-E51A-470B-A2CF-A67C8E2CFD56}" type="parTrans" cxnId="{789699EE-FEE5-4205-B5C8-5355B182A7B8}">
      <dgm:prSet/>
      <dgm:spPr/>
      <dgm:t>
        <a:bodyPr/>
        <a:lstStyle/>
        <a:p>
          <a:endParaRPr lang="en-US"/>
        </a:p>
      </dgm:t>
    </dgm:pt>
    <dgm:pt modelId="{B2195E8D-3587-476A-B72E-158CC5F55EBA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>
              <a:solidFill>
                <a:schemeClr val="tx2"/>
              </a:solidFill>
            </a:rPr>
            <a:t>Criminal Prosecution</a:t>
          </a:r>
        </a:p>
      </dgm:t>
    </dgm:pt>
    <dgm:pt modelId="{562B55D8-E8CF-47C7-90EC-5607CC35FE8E}" type="parTrans" cxnId="{3FB9D26F-D763-48F0-AAF2-3D36126A7E33}">
      <dgm:prSet/>
      <dgm:spPr/>
      <dgm:t>
        <a:bodyPr/>
        <a:lstStyle/>
        <a:p>
          <a:endParaRPr lang="en-US"/>
        </a:p>
      </dgm:t>
    </dgm:pt>
    <dgm:pt modelId="{B3AF08B7-58A7-4EA7-99AC-2EA416338C2D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Felony and Misdemeanor </a:t>
          </a:r>
        </a:p>
      </dgm:t>
    </dgm:pt>
    <dgm:pt modelId="{FC6F09ED-2DA9-43F3-8C44-D1CC0BDFE1A5}" type="sibTrans" cxnId="{3FB9D26F-D763-48F0-AAF2-3D36126A7E33}">
      <dgm:prSet/>
      <dgm:spPr/>
      <dgm:t>
        <a:bodyPr/>
        <a:lstStyle/>
        <a:p>
          <a:endParaRPr lang="en-US"/>
        </a:p>
      </dgm:t>
    </dgm:pt>
    <dgm:pt modelId="{8FC9CAE2-06C8-4CA1-80A0-55EC75DE4ED5}" type="parTrans" cxnId="{2A27A208-8019-4E2C-917C-825B5094D0FD}">
      <dgm:prSet/>
      <dgm:spPr/>
      <dgm:t>
        <a:bodyPr/>
        <a:lstStyle/>
        <a:p>
          <a:endParaRPr lang="en-US"/>
        </a:p>
      </dgm:t>
    </dgm:pt>
    <dgm:pt modelId="{5E91C58C-BE82-4E40-976B-B5AE6699FE9C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Imprisonment, Fines &amp; Forfeiture</a:t>
          </a:r>
        </a:p>
      </dgm:t>
    </dgm:pt>
    <dgm:pt modelId="{66865681-2DA8-4BBC-A5B1-16E0B5A767B1}" type="sibTrans" cxnId="{2A27A208-8019-4E2C-917C-825B5094D0FD}">
      <dgm:prSet/>
      <dgm:spPr/>
      <dgm:t>
        <a:bodyPr/>
        <a:lstStyle/>
        <a:p>
          <a:endParaRPr lang="en-US"/>
        </a:p>
      </dgm:t>
    </dgm:pt>
    <dgm:pt modelId="{0CB75AF3-1BFD-43F0-9555-592A514B2B71}" type="sibTrans" cxnId="{789699EE-FEE5-4205-B5C8-5355B182A7B8}">
      <dgm:prSet/>
      <dgm:spPr/>
      <dgm:t>
        <a:bodyPr/>
        <a:lstStyle/>
        <a:p>
          <a:endParaRPr lang="en-US"/>
        </a:p>
      </dgm:t>
    </dgm:pt>
    <dgm:pt modelId="{1265FF97-4296-4286-A70E-4FC89A7F469E}" type="parTrans" cxnId="{34511092-F0C4-4F17-ADF0-8D2642868E99}">
      <dgm:prSet/>
      <dgm:spPr/>
      <dgm:t>
        <a:bodyPr/>
        <a:lstStyle/>
        <a:p>
          <a:endParaRPr lang="en-US"/>
        </a:p>
      </dgm:t>
    </dgm:pt>
    <dgm:pt modelId="{03B66C62-C2EC-44F9-8F8C-7C394E5E3372}">
      <dgm:prSet phldrT="[Text]"/>
      <dgm:spPr>
        <a:solidFill>
          <a:schemeClr val="accent3"/>
        </a:solidFill>
      </dgm:spPr>
      <dgm:t>
        <a:bodyPr/>
        <a:lstStyle/>
        <a:p>
          <a:r>
            <a:rPr lang="en-US" b="1" dirty="0">
              <a:solidFill>
                <a:schemeClr val="tx2"/>
              </a:solidFill>
            </a:rPr>
            <a:t>Fines</a:t>
          </a:r>
        </a:p>
      </dgm:t>
    </dgm:pt>
    <dgm:pt modelId="{217AC2A1-3B82-40B4-9804-6F9DE29C253B}" type="parTrans" cxnId="{9D0628E6-FADA-4C96-87CC-1A87ACC2F5EE}">
      <dgm:prSet/>
      <dgm:spPr/>
      <dgm:t>
        <a:bodyPr/>
        <a:lstStyle/>
        <a:p>
          <a:endParaRPr lang="en-US"/>
        </a:p>
      </dgm:t>
    </dgm:pt>
    <dgm:pt modelId="{09B101CD-CAEB-413D-9045-90EE032135FE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Knowing Hiring violations </a:t>
          </a:r>
          <a:r>
            <a:rPr lang="en-US" dirty="0">
              <a:solidFill>
                <a:srgbClr val="C00000"/>
              </a:solidFill>
            </a:rPr>
            <a:t>$627- $25,076  </a:t>
          </a:r>
        </a:p>
      </dgm:t>
    </dgm:pt>
    <dgm:pt modelId="{E89E82C4-172F-4D52-877C-FD72B59780B8}" type="sibTrans" cxnId="{9D0628E6-FADA-4C96-87CC-1A87ACC2F5EE}">
      <dgm:prSet/>
      <dgm:spPr/>
      <dgm:t>
        <a:bodyPr/>
        <a:lstStyle/>
        <a:p>
          <a:endParaRPr lang="en-US"/>
        </a:p>
      </dgm:t>
    </dgm:pt>
    <dgm:pt modelId="{3AC5FC3B-D952-40F8-A536-647729147352}" type="parTrans" cxnId="{BCCDC3E1-FC2A-4A49-82DC-17B89748B7C5}">
      <dgm:prSet/>
      <dgm:spPr/>
      <dgm:t>
        <a:bodyPr/>
        <a:lstStyle/>
        <a:p>
          <a:endParaRPr lang="en-US"/>
        </a:p>
      </dgm:t>
    </dgm:pt>
    <dgm:pt modelId="{B234AA81-AE41-4C74-A5B1-FE36FE937C2B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Paperwork violations </a:t>
          </a:r>
          <a:r>
            <a:rPr lang="en-US" dirty="0">
              <a:solidFill>
                <a:srgbClr val="C00000"/>
              </a:solidFill>
            </a:rPr>
            <a:t>$252-$2,360</a:t>
          </a:r>
        </a:p>
      </dgm:t>
    </dgm:pt>
    <dgm:pt modelId="{135A93FA-C253-423D-A485-52A89201D1EB}" type="sibTrans" cxnId="{BCCDC3E1-FC2A-4A49-82DC-17B89748B7C5}">
      <dgm:prSet/>
      <dgm:spPr/>
      <dgm:t>
        <a:bodyPr/>
        <a:lstStyle/>
        <a:p>
          <a:endParaRPr lang="en-US"/>
        </a:p>
      </dgm:t>
    </dgm:pt>
    <dgm:pt modelId="{51DBB1BC-090F-4052-84E1-E2DD840F1476}" type="sibTrans" cxnId="{34511092-F0C4-4F17-ADF0-8D2642868E99}">
      <dgm:prSet/>
      <dgm:spPr/>
      <dgm:t>
        <a:bodyPr/>
        <a:lstStyle/>
        <a:p>
          <a:endParaRPr lang="en-US"/>
        </a:p>
      </dgm:t>
    </dgm:pt>
    <dgm:pt modelId="{060C2E79-04EA-4549-A766-222264E4B20F}" type="parTrans" cxnId="{A0ABC95C-C86E-47FA-B9B4-0CB5C6734B97}">
      <dgm:prSet/>
      <dgm:spPr/>
      <dgm:t>
        <a:bodyPr/>
        <a:lstStyle/>
        <a:p>
          <a:endParaRPr lang="en-US"/>
        </a:p>
      </dgm:t>
    </dgm:pt>
    <dgm:pt modelId="{E6FE9585-AD7F-4816-9AC8-10CA776300AF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>
              <a:solidFill>
                <a:schemeClr val="tx2"/>
              </a:solidFill>
            </a:rPr>
            <a:t>Debarment</a:t>
          </a:r>
        </a:p>
      </dgm:t>
    </dgm:pt>
    <dgm:pt modelId="{2DC7A3CD-CA82-4BAE-8A12-1B0296FA8E28}" type="parTrans" cxnId="{FE646C0A-9372-4A3D-AD5F-C916A55986F1}">
      <dgm:prSet/>
      <dgm:spPr/>
      <dgm:t>
        <a:bodyPr/>
        <a:lstStyle/>
        <a:p>
          <a:endParaRPr lang="en-US"/>
        </a:p>
      </dgm:t>
    </dgm:pt>
    <dgm:pt modelId="{21C13854-108D-4A23-954C-3E64CCFD4AED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Prohibits Federal Contractors for 1-3 years </a:t>
          </a:r>
        </a:p>
      </dgm:t>
    </dgm:pt>
    <dgm:pt modelId="{FDA8F95A-6EAB-4A59-A7C7-5E0AC233D6B3}" type="sibTrans" cxnId="{FE646C0A-9372-4A3D-AD5F-C916A55986F1}">
      <dgm:prSet/>
      <dgm:spPr/>
      <dgm:t>
        <a:bodyPr/>
        <a:lstStyle/>
        <a:p>
          <a:endParaRPr lang="en-US"/>
        </a:p>
      </dgm:t>
    </dgm:pt>
    <dgm:pt modelId="{A1F046E8-B975-494F-B59D-13B33AF588DD}" type="parTrans" cxnId="{B893ADB2-133B-4743-B9DC-8D569F91A939}">
      <dgm:prSet/>
      <dgm:spPr/>
      <dgm:t>
        <a:bodyPr/>
        <a:lstStyle/>
        <a:p>
          <a:endParaRPr lang="en-US"/>
        </a:p>
      </dgm:t>
    </dgm:pt>
    <dgm:pt modelId="{7215E007-BCE7-4179-BA00-5182DF312D04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Through Executive Order 2.13.1996</a:t>
          </a:r>
        </a:p>
      </dgm:t>
    </dgm:pt>
    <dgm:pt modelId="{34A7727A-9504-47BD-89AC-F454D0531F79}" type="sibTrans" cxnId="{B893ADB2-133B-4743-B9DC-8D569F91A939}">
      <dgm:prSet/>
      <dgm:spPr/>
      <dgm:t>
        <a:bodyPr/>
        <a:lstStyle/>
        <a:p>
          <a:endParaRPr lang="en-US"/>
        </a:p>
      </dgm:t>
    </dgm:pt>
    <dgm:pt modelId="{188A3AE9-1114-4674-871B-C4B936FE68E4}" type="sibTrans" cxnId="{A0ABC95C-C86E-47FA-B9B4-0CB5C6734B97}">
      <dgm:prSet/>
      <dgm:spPr/>
      <dgm:t>
        <a:bodyPr/>
        <a:lstStyle/>
        <a:p>
          <a:endParaRPr lang="en-US"/>
        </a:p>
      </dgm:t>
    </dgm:pt>
    <dgm:pt modelId="{401DCC3D-A6F6-4C08-9FCD-C64932B4CFAD}" type="pres">
      <dgm:prSet presAssocID="{CE15ACA6-5194-454B-8DB2-1313ECCC30DC}" presName="theList" presStyleCnt="0">
        <dgm:presLayoutVars>
          <dgm:dir/>
          <dgm:animLvl val="lvl"/>
          <dgm:resizeHandles val="exact"/>
        </dgm:presLayoutVars>
      </dgm:prSet>
      <dgm:spPr/>
    </dgm:pt>
    <dgm:pt modelId="{3CBE7E54-DAB0-483A-AF41-0BDFE301D772}" type="pres">
      <dgm:prSet presAssocID="{B2195E8D-3587-476A-B72E-158CC5F55EBA}" presName="compNode" presStyleCnt="0"/>
      <dgm:spPr/>
    </dgm:pt>
    <dgm:pt modelId="{5576755E-46B1-463E-9928-DA38714C5B18}" type="pres">
      <dgm:prSet presAssocID="{B2195E8D-3587-476A-B72E-158CC5F55EBA}" presName="aNode" presStyleLbl="bgShp" presStyleIdx="0" presStyleCnt="3" custLinFactNeighborX="-546" custLinFactNeighborY="1439"/>
      <dgm:spPr/>
    </dgm:pt>
    <dgm:pt modelId="{D9BC20C0-023D-4967-9B03-6C103A2EA911}" type="pres">
      <dgm:prSet presAssocID="{B2195E8D-3587-476A-B72E-158CC5F55EBA}" presName="textNode" presStyleLbl="bgShp" presStyleIdx="0" presStyleCnt="3"/>
      <dgm:spPr/>
    </dgm:pt>
    <dgm:pt modelId="{50EBD0F4-548F-4173-9F74-2D272E77B73E}" type="pres">
      <dgm:prSet presAssocID="{B2195E8D-3587-476A-B72E-158CC5F55EBA}" presName="compChildNode" presStyleCnt="0"/>
      <dgm:spPr/>
    </dgm:pt>
    <dgm:pt modelId="{CDB40A94-45C9-40C5-A27C-AEF00EB89CA3}" type="pres">
      <dgm:prSet presAssocID="{B2195E8D-3587-476A-B72E-158CC5F55EBA}" presName="theInnerList" presStyleCnt="0"/>
      <dgm:spPr/>
    </dgm:pt>
    <dgm:pt modelId="{D7F94D25-07B0-4177-89BE-1060F2195754}" type="pres">
      <dgm:prSet presAssocID="{B3AF08B7-58A7-4EA7-99AC-2EA416338C2D}" presName="childNode" presStyleLbl="node1" presStyleIdx="0" presStyleCnt="6">
        <dgm:presLayoutVars>
          <dgm:bulletEnabled val="1"/>
        </dgm:presLayoutVars>
      </dgm:prSet>
      <dgm:spPr/>
    </dgm:pt>
    <dgm:pt modelId="{F3732395-42A7-4C93-AA8C-7C2A694D8B54}" type="pres">
      <dgm:prSet presAssocID="{B3AF08B7-58A7-4EA7-99AC-2EA416338C2D}" presName="aSpace2" presStyleCnt="0"/>
      <dgm:spPr/>
    </dgm:pt>
    <dgm:pt modelId="{F414C6B8-3AA5-4DE7-B2AB-2DB53DF7D896}" type="pres">
      <dgm:prSet presAssocID="{5E91C58C-BE82-4E40-976B-B5AE6699FE9C}" presName="childNode" presStyleLbl="node1" presStyleIdx="1" presStyleCnt="6">
        <dgm:presLayoutVars>
          <dgm:bulletEnabled val="1"/>
        </dgm:presLayoutVars>
      </dgm:prSet>
      <dgm:spPr/>
    </dgm:pt>
    <dgm:pt modelId="{5651AD08-39A0-40BA-8DC0-AAB10C6F7D40}" type="pres">
      <dgm:prSet presAssocID="{B2195E8D-3587-476A-B72E-158CC5F55EBA}" presName="aSpace" presStyleCnt="0"/>
      <dgm:spPr/>
    </dgm:pt>
    <dgm:pt modelId="{374891CB-4C44-43FC-86CB-CBB462E58341}" type="pres">
      <dgm:prSet presAssocID="{03B66C62-C2EC-44F9-8F8C-7C394E5E3372}" presName="compNode" presStyleCnt="0"/>
      <dgm:spPr/>
    </dgm:pt>
    <dgm:pt modelId="{D16996E7-52BF-4527-8753-956EB1FC5427}" type="pres">
      <dgm:prSet presAssocID="{03B66C62-C2EC-44F9-8F8C-7C394E5E3372}" presName="aNode" presStyleLbl="bgShp" presStyleIdx="1" presStyleCnt="3" custLinFactNeighborY="2667"/>
      <dgm:spPr/>
    </dgm:pt>
    <dgm:pt modelId="{CDCD1693-7E63-49D4-BFB5-ABBCD9AE5FDE}" type="pres">
      <dgm:prSet presAssocID="{03B66C62-C2EC-44F9-8F8C-7C394E5E3372}" presName="textNode" presStyleLbl="bgShp" presStyleIdx="1" presStyleCnt="3"/>
      <dgm:spPr/>
    </dgm:pt>
    <dgm:pt modelId="{F17F3A2E-26DC-49BC-A4FC-EE684F548CB3}" type="pres">
      <dgm:prSet presAssocID="{03B66C62-C2EC-44F9-8F8C-7C394E5E3372}" presName="compChildNode" presStyleCnt="0"/>
      <dgm:spPr/>
    </dgm:pt>
    <dgm:pt modelId="{653CD3A6-5E57-459B-AB32-7B48D6CAE815}" type="pres">
      <dgm:prSet presAssocID="{03B66C62-C2EC-44F9-8F8C-7C394E5E3372}" presName="theInnerList" presStyleCnt="0"/>
      <dgm:spPr/>
    </dgm:pt>
    <dgm:pt modelId="{6EFFCA3B-FC1F-444F-9B5A-E6EEF2D1503E}" type="pres">
      <dgm:prSet presAssocID="{09B101CD-CAEB-413D-9045-90EE032135FE}" presName="childNode" presStyleLbl="node1" presStyleIdx="2" presStyleCnt="6">
        <dgm:presLayoutVars>
          <dgm:bulletEnabled val="1"/>
        </dgm:presLayoutVars>
      </dgm:prSet>
      <dgm:spPr/>
    </dgm:pt>
    <dgm:pt modelId="{F95B710C-FCAB-4848-A332-8F99B4D74884}" type="pres">
      <dgm:prSet presAssocID="{09B101CD-CAEB-413D-9045-90EE032135FE}" presName="aSpace2" presStyleCnt="0"/>
      <dgm:spPr/>
    </dgm:pt>
    <dgm:pt modelId="{1D1093FA-08E6-4750-BE2F-7BEA48E3DE17}" type="pres">
      <dgm:prSet presAssocID="{B234AA81-AE41-4C74-A5B1-FE36FE937C2B}" presName="childNode" presStyleLbl="node1" presStyleIdx="3" presStyleCnt="6">
        <dgm:presLayoutVars>
          <dgm:bulletEnabled val="1"/>
        </dgm:presLayoutVars>
      </dgm:prSet>
      <dgm:spPr/>
    </dgm:pt>
    <dgm:pt modelId="{FC49214B-7613-4327-9CD6-789E204AD310}" type="pres">
      <dgm:prSet presAssocID="{03B66C62-C2EC-44F9-8F8C-7C394E5E3372}" presName="aSpace" presStyleCnt="0"/>
      <dgm:spPr/>
    </dgm:pt>
    <dgm:pt modelId="{E8960924-78E1-4620-860B-8B20842CDB70}" type="pres">
      <dgm:prSet presAssocID="{E6FE9585-AD7F-4816-9AC8-10CA776300AF}" presName="compNode" presStyleCnt="0"/>
      <dgm:spPr/>
    </dgm:pt>
    <dgm:pt modelId="{2A61AAC5-9D37-4274-81D7-B8FC76694176}" type="pres">
      <dgm:prSet presAssocID="{E6FE9585-AD7F-4816-9AC8-10CA776300AF}" presName="aNode" presStyleLbl="bgShp" presStyleIdx="2" presStyleCnt="3"/>
      <dgm:spPr/>
    </dgm:pt>
    <dgm:pt modelId="{00844D17-9C60-4B82-A413-C21FF265EA7B}" type="pres">
      <dgm:prSet presAssocID="{E6FE9585-AD7F-4816-9AC8-10CA776300AF}" presName="textNode" presStyleLbl="bgShp" presStyleIdx="2" presStyleCnt="3"/>
      <dgm:spPr/>
    </dgm:pt>
    <dgm:pt modelId="{3142CAC1-B097-447E-8A25-C66D3E8A3123}" type="pres">
      <dgm:prSet presAssocID="{E6FE9585-AD7F-4816-9AC8-10CA776300AF}" presName="compChildNode" presStyleCnt="0"/>
      <dgm:spPr/>
    </dgm:pt>
    <dgm:pt modelId="{CEA15788-C68E-400B-BCAE-AFDCB8E859EF}" type="pres">
      <dgm:prSet presAssocID="{E6FE9585-AD7F-4816-9AC8-10CA776300AF}" presName="theInnerList" presStyleCnt="0"/>
      <dgm:spPr/>
    </dgm:pt>
    <dgm:pt modelId="{E01DB7EF-E893-4BD0-B9E8-404580EAE4BA}" type="pres">
      <dgm:prSet presAssocID="{21C13854-108D-4A23-954C-3E64CCFD4AED}" presName="childNode" presStyleLbl="node1" presStyleIdx="4" presStyleCnt="6">
        <dgm:presLayoutVars>
          <dgm:bulletEnabled val="1"/>
        </dgm:presLayoutVars>
      </dgm:prSet>
      <dgm:spPr/>
    </dgm:pt>
    <dgm:pt modelId="{AB6DE594-C1DE-47EA-A3C3-C2E6DD37526C}" type="pres">
      <dgm:prSet presAssocID="{21C13854-108D-4A23-954C-3E64CCFD4AED}" presName="aSpace2" presStyleCnt="0"/>
      <dgm:spPr/>
    </dgm:pt>
    <dgm:pt modelId="{45C3CD34-635D-4A91-93E3-5A0DD7F95568}" type="pres">
      <dgm:prSet presAssocID="{7215E007-BCE7-4179-BA00-5182DF312D04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2A27A208-8019-4E2C-917C-825B5094D0FD}" srcId="{B2195E8D-3587-476A-B72E-158CC5F55EBA}" destId="{5E91C58C-BE82-4E40-976B-B5AE6699FE9C}" srcOrd="1" destOrd="0" parTransId="{8FC9CAE2-06C8-4CA1-80A0-55EC75DE4ED5}" sibTransId="{66865681-2DA8-4BBC-A5B1-16E0B5A767B1}"/>
    <dgm:cxn modelId="{FE646C0A-9372-4A3D-AD5F-C916A55986F1}" srcId="{E6FE9585-AD7F-4816-9AC8-10CA776300AF}" destId="{21C13854-108D-4A23-954C-3E64CCFD4AED}" srcOrd="0" destOrd="0" parTransId="{2DC7A3CD-CA82-4BAE-8A12-1B0296FA8E28}" sibTransId="{FDA8F95A-6EAB-4A59-A7C7-5E0AC233D6B3}"/>
    <dgm:cxn modelId="{4B29291E-3979-4306-B925-C729AB0E39C9}" type="presOf" srcId="{09B101CD-CAEB-413D-9045-90EE032135FE}" destId="{6EFFCA3B-FC1F-444F-9B5A-E6EEF2D1503E}" srcOrd="0" destOrd="0" presId="urn:microsoft.com/office/officeart/2005/8/layout/lProcess2"/>
    <dgm:cxn modelId="{0188A427-5A97-410D-89A9-A2CBBF1E19D7}" type="presOf" srcId="{E6FE9585-AD7F-4816-9AC8-10CA776300AF}" destId="{2A61AAC5-9D37-4274-81D7-B8FC76694176}" srcOrd="0" destOrd="0" presId="urn:microsoft.com/office/officeart/2005/8/layout/lProcess2"/>
    <dgm:cxn modelId="{E3CFA635-0C23-4BDE-B793-6CD4A2E8E892}" type="presOf" srcId="{03B66C62-C2EC-44F9-8F8C-7C394E5E3372}" destId="{D16996E7-52BF-4527-8753-956EB1FC5427}" srcOrd="0" destOrd="0" presId="urn:microsoft.com/office/officeart/2005/8/layout/lProcess2"/>
    <dgm:cxn modelId="{846B2737-CFF7-430E-85C6-1304B00B8B69}" type="presOf" srcId="{21C13854-108D-4A23-954C-3E64CCFD4AED}" destId="{E01DB7EF-E893-4BD0-B9E8-404580EAE4BA}" srcOrd="0" destOrd="0" presId="urn:microsoft.com/office/officeart/2005/8/layout/lProcess2"/>
    <dgm:cxn modelId="{A0ABC95C-C86E-47FA-B9B4-0CB5C6734B97}" srcId="{CE15ACA6-5194-454B-8DB2-1313ECCC30DC}" destId="{E6FE9585-AD7F-4816-9AC8-10CA776300AF}" srcOrd="2" destOrd="0" parTransId="{060C2E79-04EA-4549-A766-222264E4B20F}" sibTransId="{188A3AE9-1114-4674-871B-C4B936FE68E4}"/>
    <dgm:cxn modelId="{9E420542-972C-489C-92B0-80B4D5A47063}" type="presOf" srcId="{B3AF08B7-58A7-4EA7-99AC-2EA416338C2D}" destId="{D7F94D25-07B0-4177-89BE-1060F2195754}" srcOrd="0" destOrd="0" presId="urn:microsoft.com/office/officeart/2005/8/layout/lProcess2"/>
    <dgm:cxn modelId="{3FB9D26F-D763-48F0-AAF2-3D36126A7E33}" srcId="{B2195E8D-3587-476A-B72E-158CC5F55EBA}" destId="{B3AF08B7-58A7-4EA7-99AC-2EA416338C2D}" srcOrd="0" destOrd="0" parTransId="{562B55D8-E8CF-47C7-90EC-5607CC35FE8E}" sibTransId="{FC6F09ED-2DA9-43F3-8C44-D1CC0BDFE1A5}"/>
    <dgm:cxn modelId="{7B99E379-C71C-4290-B498-11E639195EC7}" type="presOf" srcId="{CE15ACA6-5194-454B-8DB2-1313ECCC30DC}" destId="{401DCC3D-A6F6-4C08-9FCD-C64932B4CFAD}" srcOrd="0" destOrd="0" presId="urn:microsoft.com/office/officeart/2005/8/layout/lProcess2"/>
    <dgm:cxn modelId="{34511092-F0C4-4F17-ADF0-8D2642868E99}" srcId="{CE15ACA6-5194-454B-8DB2-1313ECCC30DC}" destId="{03B66C62-C2EC-44F9-8F8C-7C394E5E3372}" srcOrd="1" destOrd="0" parTransId="{1265FF97-4296-4286-A70E-4FC89A7F469E}" sibTransId="{51DBB1BC-090F-4052-84E1-E2DD840F1476}"/>
    <dgm:cxn modelId="{A18ABF96-3957-4D1A-B0A3-7FC14A9CDA0A}" type="presOf" srcId="{5E91C58C-BE82-4E40-976B-B5AE6699FE9C}" destId="{F414C6B8-3AA5-4DE7-B2AB-2DB53DF7D896}" srcOrd="0" destOrd="0" presId="urn:microsoft.com/office/officeart/2005/8/layout/lProcess2"/>
    <dgm:cxn modelId="{82900797-4E38-4A64-B0D9-A14AD6C4420A}" type="presOf" srcId="{03B66C62-C2EC-44F9-8F8C-7C394E5E3372}" destId="{CDCD1693-7E63-49D4-BFB5-ABBCD9AE5FDE}" srcOrd="1" destOrd="0" presId="urn:microsoft.com/office/officeart/2005/8/layout/lProcess2"/>
    <dgm:cxn modelId="{E30909A8-7A4E-4C98-BFE5-1769F7D3B135}" type="presOf" srcId="{E6FE9585-AD7F-4816-9AC8-10CA776300AF}" destId="{00844D17-9C60-4B82-A413-C21FF265EA7B}" srcOrd="1" destOrd="0" presId="urn:microsoft.com/office/officeart/2005/8/layout/lProcess2"/>
    <dgm:cxn modelId="{B893ADB2-133B-4743-B9DC-8D569F91A939}" srcId="{E6FE9585-AD7F-4816-9AC8-10CA776300AF}" destId="{7215E007-BCE7-4179-BA00-5182DF312D04}" srcOrd="1" destOrd="0" parTransId="{A1F046E8-B975-494F-B59D-13B33AF588DD}" sibTransId="{34A7727A-9504-47BD-89AC-F454D0531F79}"/>
    <dgm:cxn modelId="{545237B7-6B3B-4AA0-9EC2-DA7FD8458EA7}" type="presOf" srcId="{B2195E8D-3587-476A-B72E-158CC5F55EBA}" destId="{D9BC20C0-023D-4967-9B03-6C103A2EA911}" srcOrd="1" destOrd="0" presId="urn:microsoft.com/office/officeart/2005/8/layout/lProcess2"/>
    <dgm:cxn modelId="{AA546DBE-024A-4056-A0E7-66DA531389E0}" type="presOf" srcId="{B2195E8D-3587-476A-B72E-158CC5F55EBA}" destId="{5576755E-46B1-463E-9928-DA38714C5B18}" srcOrd="0" destOrd="0" presId="urn:microsoft.com/office/officeart/2005/8/layout/lProcess2"/>
    <dgm:cxn modelId="{BCCDC3E1-FC2A-4A49-82DC-17B89748B7C5}" srcId="{03B66C62-C2EC-44F9-8F8C-7C394E5E3372}" destId="{B234AA81-AE41-4C74-A5B1-FE36FE937C2B}" srcOrd="1" destOrd="0" parTransId="{3AC5FC3B-D952-40F8-A536-647729147352}" sibTransId="{135A93FA-C253-423D-A485-52A89201D1EB}"/>
    <dgm:cxn modelId="{9D0628E6-FADA-4C96-87CC-1A87ACC2F5EE}" srcId="{03B66C62-C2EC-44F9-8F8C-7C394E5E3372}" destId="{09B101CD-CAEB-413D-9045-90EE032135FE}" srcOrd="0" destOrd="0" parTransId="{217AC2A1-3B82-40B4-9804-6F9DE29C253B}" sibTransId="{E89E82C4-172F-4D52-877C-FD72B59780B8}"/>
    <dgm:cxn modelId="{789699EE-FEE5-4205-B5C8-5355B182A7B8}" srcId="{CE15ACA6-5194-454B-8DB2-1313ECCC30DC}" destId="{B2195E8D-3587-476A-B72E-158CC5F55EBA}" srcOrd="0" destOrd="0" parTransId="{EAC4C692-E51A-470B-A2CF-A67C8E2CFD56}" sibTransId="{0CB75AF3-1BFD-43F0-9555-592A514B2B71}"/>
    <dgm:cxn modelId="{D355C7F4-EF42-4FA9-8F2E-48E4794F52E0}" type="presOf" srcId="{7215E007-BCE7-4179-BA00-5182DF312D04}" destId="{45C3CD34-635D-4A91-93E3-5A0DD7F95568}" srcOrd="0" destOrd="0" presId="urn:microsoft.com/office/officeart/2005/8/layout/lProcess2"/>
    <dgm:cxn modelId="{323A57FF-F194-426F-B57F-9C157A494736}" type="presOf" srcId="{B234AA81-AE41-4C74-A5B1-FE36FE937C2B}" destId="{1D1093FA-08E6-4750-BE2F-7BEA48E3DE17}" srcOrd="0" destOrd="0" presId="urn:microsoft.com/office/officeart/2005/8/layout/lProcess2"/>
    <dgm:cxn modelId="{C768BD87-CA2E-4774-BB90-55EBA58DA8D1}" type="presParOf" srcId="{401DCC3D-A6F6-4C08-9FCD-C64932B4CFAD}" destId="{3CBE7E54-DAB0-483A-AF41-0BDFE301D772}" srcOrd="0" destOrd="0" presId="urn:microsoft.com/office/officeart/2005/8/layout/lProcess2"/>
    <dgm:cxn modelId="{B78F8E92-4FEC-4C22-88B6-15A5484A645E}" type="presParOf" srcId="{3CBE7E54-DAB0-483A-AF41-0BDFE301D772}" destId="{5576755E-46B1-463E-9928-DA38714C5B18}" srcOrd="0" destOrd="0" presId="urn:microsoft.com/office/officeart/2005/8/layout/lProcess2"/>
    <dgm:cxn modelId="{40DBA013-2E5D-428E-B066-D0F94E99CC16}" type="presParOf" srcId="{3CBE7E54-DAB0-483A-AF41-0BDFE301D772}" destId="{D9BC20C0-023D-4967-9B03-6C103A2EA911}" srcOrd="1" destOrd="0" presId="urn:microsoft.com/office/officeart/2005/8/layout/lProcess2"/>
    <dgm:cxn modelId="{14EF9713-1FC2-4219-9D79-9B51C85FB5F7}" type="presParOf" srcId="{3CBE7E54-DAB0-483A-AF41-0BDFE301D772}" destId="{50EBD0F4-548F-4173-9F74-2D272E77B73E}" srcOrd="2" destOrd="0" presId="urn:microsoft.com/office/officeart/2005/8/layout/lProcess2"/>
    <dgm:cxn modelId="{09508C17-FE5A-422E-9E16-2C79E60402E0}" type="presParOf" srcId="{50EBD0F4-548F-4173-9F74-2D272E77B73E}" destId="{CDB40A94-45C9-40C5-A27C-AEF00EB89CA3}" srcOrd="0" destOrd="0" presId="urn:microsoft.com/office/officeart/2005/8/layout/lProcess2"/>
    <dgm:cxn modelId="{A487A254-94A9-4BF7-968A-45DFDEA53D4D}" type="presParOf" srcId="{CDB40A94-45C9-40C5-A27C-AEF00EB89CA3}" destId="{D7F94D25-07B0-4177-89BE-1060F2195754}" srcOrd="0" destOrd="0" presId="urn:microsoft.com/office/officeart/2005/8/layout/lProcess2"/>
    <dgm:cxn modelId="{BEF89EE6-D051-4105-8630-957186144234}" type="presParOf" srcId="{CDB40A94-45C9-40C5-A27C-AEF00EB89CA3}" destId="{F3732395-42A7-4C93-AA8C-7C2A694D8B54}" srcOrd="1" destOrd="0" presId="urn:microsoft.com/office/officeart/2005/8/layout/lProcess2"/>
    <dgm:cxn modelId="{713B54AE-9D42-413A-9016-604B94AEB3A9}" type="presParOf" srcId="{CDB40A94-45C9-40C5-A27C-AEF00EB89CA3}" destId="{F414C6B8-3AA5-4DE7-B2AB-2DB53DF7D896}" srcOrd="2" destOrd="0" presId="urn:microsoft.com/office/officeart/2005/8/layout/lProcess2"/>
    <dgm:cxn modelId="{58E687DD-5CB3-4205-B435-D4C3C27F5AFA}" type="presParOf" srcId="{401DCC3D-A6F6-4C08-9FCD-C64932B4CFAD}" destId="{5651AD08-39A0-40BA-8DC0-AAB10C6F7D40}" srcOrd="1" destOrd="0" presId="urn:microsoft.com/office/officeart/2005/8/layout/lProcess2"/>
    <dgm:cxn modelId="{FA90F119-8AA0-45F9-BBF0-3DE1278D2EF1}" type="presParOf" srcId="{401DCC3D-A6F6-4C08-9FCD-C64932B4CFAD}" destId="{374891CB-4C44-43FC-86CB-CBB462E58341}" srcOrd="2" destOrd="0" presId="urn:microsoft.com/office/officeart/2005/8/layout/lProcess2"/>
    <dgm:cxn modelId="{180B304F-5E1A-4B0C-9CFD-83B83BA6F2E3}" type="presParOf" srcId="{374891CB-4C44-43FC-86CB-CBB462E58341}" destId="{D16996E7-52BF-4527-8753-956EB1FC5427}" srcOrd="0" destOrd="0" presId="urn:microsoft.com/office/officeart/2005/8/layout/lProcess2"/>
    <dgm:cxn modelId="{8A7A7ACA-5209-45C8-92B9-D3F21B95345C}" type="presParOf" srcId="{374891CB-4C44-43FC-86CB-CBB462E58341}" destId="{CDCD1693-7E63-49D4-BFB5-ABBCD9AE5FDE}" srcOrd="1" destOrd="0" presId="urn:microsoft.com/office/officeart/2005/8/layout/lProcess2"/>
    <dgm:cxn modelId="{F9F1FDC2-76D0-4DE4-97C8-BE4EFE57A2B1}" type="presParOf" srcId="{374891CB-4C44-43FC-86CB-CBB462E58341}" destId="{F17F3A2E-26DC-49BC-A4FC-EE684F548CB3}" srcOrd="2" destOrd="0" presId="urn:microsoft.com/office/officeart/2005/8/layout/lProcess2"/>
    <dgm:cxn modelId="{9B6BF91D-2C8B-4865-ADB1-CFF4E6DBC5F0}" type="presParOf" srcId="{F17F3A2E-26DC-49BC-A4FC-EE684F548CB3}" destId="{653CD3A6-5E57-459B-AB32-7B48D6CAE815}" srcOrd="0" destOrd="0" presId="urn:microsoft.com/office/officeart/2005/8/layout/lProcess2"/>
    <dgm:cxn modelId="{26FFA2F9-B74C-4004-9CA6-9756D2D3A23E}" type="presParOf" srcId="{653CD3A6-5E57-459B-AB32-7B48D6CAE815}" destId="{6EFFCA3B-FC1F-444F-9B5A-E6EEF2D1503E}" srcOrd="0" destOrd="0" presId="urn:microsoft.com/office/officeart/2005/8/layout/lProcess2"/>
    <dgm:cxn modelId="{6D08404F-B5E1-41FC-A011-52BAF4417ADE}" type="presParOf" srcId="{653CD3A6-5E57-459B-AB32-7B48D6CAE815}" destId="{F95B710C-FCAB-4848-A332-8F99B4D74884}" srcOrd="1" destOrd="0" presId="urn:microsoft.com/office/officeart/2005/8/layout/lProcess2"/>
    <dgm:cxn modelId="{F06F8E8C-8412-4A26-B379-2C323C5F071A}" type="presParOf" srcId="{653CD3A6-5E57-459B-AB32-7B48D6CAE815}" destId="{1D1093FA-08E6-4750-BE2F-7BEA48E3DE17}" srcOrd="2" destOrd="0" presId="urn:microsoft.com/office/officeart/2005/8/layout/lProcess2"/>
    <dgm:cxn modelId="{F2963961-C8A6-4128-8AE0-76BE788670AF}" type="presParOf" srcId="{401DCC3D-A6F6-4C08-9FCD-C64932B4CFAD}" destId="{FC49214B-7613-4327-9CD6-789E204AD310}" srcOrd="3" destOrd="0" presId="urn:microsoft.com/office/officeart/2005/8/layout/lProcess2"/>
    <dgm:cxn modelId="{84663D06-076E-4B05-BCBC-4C40AD93A83C}" type="presParOf" srcId="{401DCC3D-A6F6-4C08-9FCD-C64932B4CFAD}" destId="{E8960924-78E1-4620-860B-8B20842CDB70}" srcOrd="4" destOrd="0" presId="urn:microsoft.com/office/officeart/2005/8/layout/lProcess2"/>
    <dgm:cxn modelId="{00752B9A-1E67-4510-A7A2-09AFE3D7C471}" type="presParOf" srcId="{E8960924-78E1-4620-860B-8B20842CDB70}" destId="{2A61AAC5-9D37-4274-81D7-B8FC76694176}" srcOrd="0" destOrd="0" presId="urn:microsoft.com/office/officeart/2005/8/layout/lProcess2"/>
    <dgm:cxn modelId="{96146A95-234C-43F4-B4ED-522F7A1B2014}" type="presParOf" srcId="{E8960924-78E1-4620-860B-8B20842CDB70}" destId="{00844D17-9C60-4B82-A413-C21FF265EA7B}" srcOrd="1" destOrd="0" presId="urn:microsoft.com/office/officeart/2005/8/layout/lProcess2"/>
    <dgm:cxn modelId="{5F47ED9A-DF52-4BAB-BF9D-72202A694A7D}" type="presParOf" srcId="{E8960924-78E1-4620-860B-8B20842CDB70}" destId="{3142CAC1-B097-447E-8A25-C66D3E8A3123}" srcOrd="2" destOrd="0" presId="urn:microsoft.com/office/officeart/2005/8/layout/lProcess2"/>
    <dgm:cxn modelId="{3C81771D-D4C5-46DF-B3A6-75166091B4B2}" type="presParOf" srcId="{3142CAC1-B097-447E-8A25-C66D3E8A3123}" destId="{CEA15788-C68E-400B-BCAE-AFDCB8E859EF}" srcOrd="0" destOrd="0" presId="urn:microsoft.com/office/officeart/2005/8/layout/lProcess2"/>
    <dgm:cxn modelId="{FF9C1461-5C1C-4892-86C5-ABE474049E98}" type="presParOf" srcId="{CEA15788-C68E-400B-BCAE-AFDCB8E859EF}" destId="{E01DB7EF-E893-4BD0-B9E8-404580EAE4BA}" srcOrd="0" destOrd="0" presId="urn:microsoft.com/office/officeart/2005/8/layout/lProcess2"/>
    <dgm:cxn modelId="{6F136E9D-7961-4E24-9A36-93719CAF8C78}" type="presParOf" srcId="{CEA15788-C68E-400B-BCAE-AFDCB8E859EF}" destId="{AB6DE594-C1DE-47EA-A3C3-C2E6DD37526C}" srcOrd="1" destOrd="0" presId="urn:microsoft.com/office/officeart/2005/8/layout/lProcess2"/>
    <dgm:cxn modelId="{F7F4BB3F-6A12-4680-88F9-B509C8069DE8}" type="presParOf" srcId="{CEA15788-C68E-400B-BCAE-AFDCB8E859EF}" destId="{45C3CD34-635D-4A91-93E3-5A0DD7F9556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main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6755E-46B1-463E-9928-DA38714C5B18}">
      <dsp:nvSpPr>
        <dsp:cNvPr id="0" name=""/>
        <dsp:cNvSpPr/>
      </dsp:nvSpPr>
      <dsp:spPr>
        <a:xfrm>
          <a:off x="0" y="0"/>
          <a:ext cx="3192363" cy="3632203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2"/>
              </a:solidFill>
            </a:rPr>
            <a:t>Criminal Prosecution</a:t>
          </a:r>
        </a:p>
      </dsp:txBody>
      <dsp:txXfrm>
        <a:off x="0" y="0"/>
        <a:ext cx="3192363" cy="1089660"/>
      </dsp:txXfrm>
    </dsp:sp>
    <dsp:sp modelId="{D7F94D25-07B0-4177-89BE-1060F2195754}">
      <dsp:nvSpPr>
        <dsp:cNvPr id="0" name=""/>
        <dsp:cNvSpPr/>
      </dsp:nvSpPr>
      <dsp:spPr>
        <a:xfrm>
          <a:off x="320464" y="1090725"/>
          <a:ext cx="2553890" cy="1095158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Felony and Misdemeanor </a:t>
          </a:r>
        </a:p>
      </dsp:txBody>
      <dsp:txXfrm>
        <a:off x="352540" y="1122801"/>
        <a:ext cx="2489738" cy="1031006"/>
      </dsp:txXfrm>
    </dsp:sp>
    <dsp:sp modelId="{F414C6B8-3AA5-4DE7-B2AB-2DB53DF7D896}">
      <dsp:nvSpPr>
        <dsp:cNvPr id="0" name=""/>
        <dsp:cNvSpPr/>
      </dsp:nvSpPr>
      <dsp:spPr>
        <a:xfrm>
          <a:off x="320464" y="2354369"/>
          <a:ext cx="2553890" cy="1095158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Imprisonment, Fines &amp; Forfeiture</a:t>
          </a:r>
        </a:p>
      </dsp:txBody>
      <dsp:txXfrm>
        <a:off x="352540" y="2386445"/>
        <a:ext cx="2489738" cy="1031006"/>
      </dsp:txXfrm>
    </dsp:sp>
    <dsp:sp modelId="{D16996E7-52BF-4527-8753-956EB1FC5427}">
      <dsp:nvSpPr>
        <dsp:cNvPr id="0" name=""/>
        <dsp:cNvSpPr/>
      </dsp:nvSpPr>
      <dsp:spPr>
        <a:xfrm>
          <a:off x="3433018" y="0"/>
          <a:ext cx="3192363" cy="3632203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tx2"/>
              </a:solidFill>
            </a:rPr>
            <a:t>Fines</a:t>
          </a:r>
        </a:p>
      </dsp:txBody>
      <dsp:txXfrm>
        <a:off x="3433018" y="0"/>
        <a:ext cx="3192363" cy="1089660"/>
      </dsp:txXfrm>
    </dsp:sp>
    <dsp:sp modelId="{6EFFCA3B-FC1F-444F-9B5A-E6EEF2D1503E}">
      <dsp:nvSpPr>
        <dsp:cNvPr id="0" name=""/>
        <dsp:cNvSpPr/>
      </dsp:nvSpPr>
      <dsp:spPr>
        <a:xfrm>
          <a:off x="3752254" y="1090725"/>
          <a:ext cx="2553890" cy="1095158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Knowing Hiring violations </a:t>
          </a:r>
          <a:r>
            <a:rPr lang="en-US" sz="2300" kern="1200" dirty="0">
              <a:solidFill>
                <a:srgbClr val="C00000"/>
              </a:solidFill>
            </a:rPr>
            <a:t>$627- $25,076  </a:t>
          </a:r>
        </a:p>
      </dsp:txBody>
      <dsp:txXfrm>
        <a:off x="3784330" y="1122801"/>
        <a:ext cx="2489738" cy="1031006"/>
      </dsp:txXfrm>
    </dsp:sp>
    <dsp:sp modelId="{1D1093FA-08E6-4750-BE2F-7BEA48E3DE17}">
      <dsp:nvSpPr>
        <dsp:cNvPr id="0" name=""/>
        <dsp:cNvSpPr/>
      </dsp:nvSpPr>
      <dsp:spPr>
        <a:xfrm>
          <a:off x="3752254" y="2354369"/>
          <a:ext cx="2553890" cy="1095158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Paperwork violations </a:t>
          </a:r>
          <a:r>
            <a:rPr lang="en-US" sz="2300" kern="1200" dirty="0">
              <a:solidFill>
                <a:srgbClr val="C00000"/>
              </a:solidFill>
            </a:rPr>
            <a:t>$252-$2,360</a:t>
          </a:r>
        </a:p>
      </dsp:txBody>
      <dsp:txXfrm>
        <a:off x="3784330" y="2386445"/>
        <a:ext cx="2489738" cy="1031006"/>
      </dsp:txXfrm>
    </dsp:sp>
    <dsp:sp modelId="{2A61AAC5-9D37-4274-81D7-B8FC76694176}">
      <dsp:nvSpPr>
        <dsp:cNvPr id="0" name=""/>
        <dsp:cNvSpPr/>
      </dsp:nvSpPr>
      <dsp:spPr>
        <a:xfrm>
          <a:off x="6864808" y="0"/>
          <a:ext cx="3192363" cy="3632203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2"/>
              </a:solidFill>
            </a:rPr>
            <a:t>Debarment</a:t>
          </a:r>
        </a:p>
      </dsp:txBody>
      <dsp:txXfrm>
        <a:off x="6864808" y="0"/>
        <a:ext cx="3192363" cy="1089660"/>
      </dsp:txXfrm>
    </dsp:sp>
    <dsp:sp modelId="{E01DB7EF-E893-4BD0-B9E8-404580EAE4BA}">
      <dsp:nvSpPr>
        <dsp:cNvPr id="0" name=""/>
        <dsp:cNvSpPr/>
      </dsp:nvSpPr>
      <dsp:spPr>
        <a:xfrm>
          <a:off x="7184045" y="1090725"/>
          <a:ext cx="2553890" cy="1095158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Prohibits Federal Contractors for 1-3 years </a:t>
          </a:r>
        </a:p>
      </dsp:txBody>
      <dsp:txXfrm>
        <a:off x="7216121" y="1122801"/>
        <a:ext cx="2489738" cy="1031006"/>
      </dsp:txXfrm>
    </dsp:sp>
    <dsp:sp modelId="{45C3CD34-635D-4A91-93E3-5A0DD7F95568}">
      <dsp:nvSpPr>
        <dsp:cNvPr id="0" name=""/>
        <dsp:cNvSpPr/>
      </dsp:nvSpPr>
      <dsp:spPr>
        <a:xfrm>
          <a:off x="7184045" y="2354369"/>
          <a:ext cx="2553890" cy="1095158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Through Executive Order 2.13.1996</a:t>
          </a:r>
        </a:p>
      </dsp:txBody>
      <dsp:txXfrm>
        <a:off x="7216121" y="2386445"/>
        <a:ext cx="2489738" cy="1031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2900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42900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200"/>
            </a:lvl1pPr>
          </a:lstStyle>
          <a:p>
            <a:fld id="{4AFD0EF0-C3EC-4C12-BD27-260DE6CA8033}" type="datetimeFigureOut">
              <a:rPr lang="en-US" smtClean="0">
                <a:latin typeface="Arial" panose="020B0604020202020204" pitchFamily="34" charset="0"/>
              </a:rPr>
              <a:t>5/10/2022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028440" cy="342900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513910"/>
            <a:ext cx="4028440" cy="342900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200"/>
            </a:lvl1pPr>
          </a:lstStyle>
          <a:p>
            <a:fld id="{E3A63F74-55D0-4361-B1E6-EF7EBD102E4D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689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2900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42900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491F0CB-68E5-439E-997F-E7D875EB3709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257550"/>
            <a:ext cx="7437120" cy="3086100"/>
          </a:xfrm>
          <a:prstGeom prst="rect">
            <a:avLst/>
          </a:prstGeom>
        </p:spPr>
        <p:txBody>
          <a:bodyPr vert="horz" lIns="93150" tIns="46576" rIns="93150" bIns="46576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028440" cy="342900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513910"/>
            <a:ext cx="4028440" cy="342900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26698E7-35B6-43D1-BFBF-B9A7AF3A01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30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500"/>
            <a:fld id="{126698E7-35B6-43D1-BFBF-B9A7AF3A0177}" type="slidenum">
              <a:rPr lang="en-US">
                <a:solidFill>
                  <a:prstClr val="black"/>
                </a:solidFill>
              </a:rPr>
              <a:pPr defTabSz="931500"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899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75661">
              <a:defRPr/>
            </a:pPr>
            <a:endParaRPr lang="en-US" sz="1900" dirty="0">
              <a:solidFill>
                <a:srgbClr val="526166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6698E7-35B6-43D1-BFBF-B9A7AF3A0177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574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3071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F52F4-F448-4761-870A-1A22211CB2F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746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D3AF59-EE25-4CD1-8B68-7AA4E9ACBB9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150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6698E7-35B6-43D1-BFBF-B9A7AF3A01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4705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attern Blac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331" y="2317843"/>
            <a:ext cx="4655075" cy="997196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9331" y="3515546"/>
            <a:ext cx="4655075" cy="338554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grpSp>
        <p:nvGrpSpPr>
          <p:cNvPr id="32" name="Group 3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35" name="TextBox 3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 Shaw” refers to Seyfarth Shaw LLP (an Illinois limited liability partnership). </a:t>
              </a:r>
            </a:p>
          </p:txBody>
        </p:sp>
        <p:sp>
          <p:nvSpPr>
            <p:cNvPr id="34" name="TextBox 3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sp>
        <p:nvSpPr>
          <p:cNvPr id="3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970" y="1211919"/>
            <a:ext cx="6232935" cy="6225676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324854" y="-84221"/>
            <a:ext cx="12921914" cy="7688179"/>
            <a:chOff x="324854" y="-84221"/>
            <a:chExt cx="12921914" cy="7688179"/>
          </a:xfrm>
        </p:grpSpPr>
        <p:sp>
          <p:nvSpPr>
            <p:cNvPr id="13" name="Rectangle 12"/>
            <p:cNvSpPr/>
            <p:nvPr userDrawn="1"/>
          </p:nvSpPr>
          <p:spPr>
            <a:xfrm>
              <a:off x="12192000" y="-84221"/>
              <a:ext cx="1054768" cy="7688179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324854" y="6858000"/>
              <a:ext cx="12031578" cy="745957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276360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Photo Dark Tea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405" y="2312549"/>
            <a:ext cx="4516856" cy="997196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405" y="3510252"/>
            <a:ext cx="4516856" cy="338554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905666" y="1336566"/>
            <a:ext cx="6280150" cy="39463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 Shaw”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324242996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hoto Dark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4405" y="2811147"/>
            <a:ext cx="4516856" cy="498598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4405" y="3510252"/>
            <a:ext cx="4516856" cy="677108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goes here and presenter names below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905666" y="1336566"/>
            <a:ext cx="6280150" cy="39463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Month, Year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347464899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hoto Teal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4405" y="2811147"/>
            <a:ext cx="4516856" cy="498598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4405" y="3510252"/>
            <a:ext cx="4516856" cy="677108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goes here and presenter names below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905666" y="1336566"/>
            <a:ext cx="6280150" cy="39463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Month, Year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20883087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hoto Dark Tea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4405" y="2811147"/>
            <a:ext cx="4516856" cy="498598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4405" y="3510252"/>
            <a:ext cx="4516856" cy="677108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goes here and presenter names below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905666" y="1336566"/>
            <a:ext cx="6280150" cy="39463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Month, Year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342930095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hoto Purpl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4405" y="2811147"/>
            <a:ext cx="4516856" cy="498598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4405" y="3510252"/>
            <a:ext cx="4516856" cy="677108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goes here and presenter names below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905666" y="1336566"/>
            <a:ext cx="6280150" cy="39463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Month, Year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375798870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hoto Dark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4405" y="2811147"/>
            <a:ext cx="4516856" cy="498598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4405" y="3510252"/>
            <a:ext cx="4516856" cy="677108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goes here and presenter names below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905666" y="1336566"/>
            <a:ext cx="6280150" cy="39463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Month, Year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226040393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9595"/>
            <a:ext cx="11143506" cy="36009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4597"/>
            <a:ext cx="11143506" cy="5183353"/>
          </a:xfrm>
        </p:spPr>
        <p:txBody>
          <a:bodyPr/>
          <a:lstStyle>
            <a:lvl1pPr>
              <a:spcAft>
                <a:spcPts val="600"/>
              </a:spcAft>
              <a:defRPr sz="2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988" y="6664998"/>
            <a:ext cx="9144000" cy="13849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99851" y="6680386"/>
            <a:ext cx="253255" cy="123111"/>
          </a:xfrm>
        </p:spPr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05210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E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81100"/>
            <a:ext cx="5384800" cy="5276849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2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81100"/>
            <a:ext cx="5384800" cy="5276849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2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4588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Off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6" name="Content Placeholder 2"/>
          <p:cNvSpPr>
            <a:spLocks noGrp="1"/>
          </p:cNvSpPr>
          <p:nvPr>
            <p:ph sz="half" idx="14"/>
          </p:nvPr>
        </p:nvSpPr>
        <p:spPr>
          <a:xfrm>
            <a:off x="8095289" y="1155032"/>
            <a:ext cx="3311917" cy="5358064"/>
          </a:xfrm>
        </p:spPr>
        <p:txBody>
          <a:bodyPr/>
          <a:lstStyle>
            <a:lvl1pPr marL="231775" indent="-231775"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09600" y="1155700"/>
            <a:ext cx="7307263" cy="5357813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47653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sz="half" idx="13"/>
          </p:nvPr>
        </p:nvSpPr>
        <p:spPr>
          <a:xfrm>
            <a:off x="4845007" y="548664"/>
            <a:ext cx="6739512" cy="338554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 sz="2200">
                <a:solidFill>
                  <a:schemeClr val="bg2"/>
                </a:solidFill>
                <a:latin typeface="+mn-lt"/>
              </a:defRPr>
            </a:lvl1pPr>
            <a:lvl2pPr marL="0" indent="0">
              <a:spcBef>
                <a:spcPts val="3000"/>
              </a:spcBef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653041"/>
            <a:ext cx="3310965" cy="886397"/>
          </a:xfrm>
        </p:spPr>
        <p:txBody>
          <a:bodyPr vert="horz" lIns="0" tIns="0" rIns="0" bIns="0" rtlCol="0" anchor="t" anchorCtr="0">
            <a:spAutoFit/>
          </a:bodyPr>
          <a:lstStyle>
            <a:lvl1pPr>
              <a:defRPr lang="en-US" sz="320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6200000" flipV="1">
            <a:off x="1144525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V="1">
            <a:off x="1144525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rot="16200000" flipV="1">
            <a:off x="1144525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4296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li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407" y="2340630"/>
            <a:ext cx="3311917" cy="4026744"/>
          </a:xfrm>
        </p:spPr>
        <p:txBody>
          <a:bodyPr/>
          <a:lstStyle>
            <a:lvl1pPr marL="0" indent="0">
              <a:spcBef>
                <a:spcPts val="1200"/>
              </a:spcBef>
              <a:spcAft>
                <a:spcPts val="0"/>
              </a:spcAft>
              <a:buFontTx/>
              <a:buNone/>
              <a:defRPr sz="2000" i="1">
                <a:solidFill>
                  <a:schemeClr val="bg2"/>
                </a:solidFill>
                <a:latin typeface="+mn-lt"/>
              </a:defRPr>
            </a:lvl1pPr>
            <a:lvl2pPr marL="230188" indent="0">
              <a:spcBef>
                <a:spcPts val="1200"/>
              </a:spcBef>
              <a:buFontTx/>
              <a:buNone/>
              <a:defRPr sz="1800" i="1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sz="half" idx="13"/>
          </p:nvPr>
        </p:nvSpPr>
        <p:spPr>
          <a:xfrm>
            <a:off x="4475204" y="1920484"/>
            <a:ext cx="7148853" cy="4640736"/>
          </a:xfrm>
        </p:spPr>
        <p:txBody>
          <a:bodyPr/>
          <a:lstStyle>
            <a:lvl1pPr marL="231775" indent="-231775"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475204" y="1314591"/>
            <a:ext cx="6643003" cy="369332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267201" y="1313935"/>
            <a:ext cx="0" cy="5247285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267201" y="1313935"/>
            <a:ext cx="0" cy="5247285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4267201" y="1313935"/>
            <a:ext cx="0" cy="5247285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103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hoto Dark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405" y="2312549"/>
            <a:ext cx="4516856" cy="997196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405" y="3510252"/>
            <a:ext cx="4516856" cy="338554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905666" y="1336566"/>
            <a:ext cx="6280150" cy="39463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 Shaw”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50344328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tical Title Lef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613838" y="546846"/>
            <a:ext cx="7139268" cy="5809505"/>
          </a:xfrm>
        </p:spPr>
        <p:txBody>
          <a:bodyPr/>
          <a:lstStyle>
            <a:lvl1pPr>
              <a:spcAft>
                <a:spcPts val="600"/>
              </a:spcAft>
              <a:defRPr sz="2400">
                <a:solidFill>
                  <a:schemeClr val="bg2"/>
                </a:solidFill>
              </a:defRPr>
            </a:lvl1pPr>
            <a:lvl2pPr>
              <a:defRPr sz="22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6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65201"/>
            <a:ext cx="3310965" cy="886397"/>
          </a:xfrm>
        </p:spPr>
        <p:txBody>
          <a:bodyPr vert="horz" lIns="0" tIns="0" rIns="0" bIns="0" rtlCol="0" anchor="t" anchorCtr="0">
            <a:spAutoFit/>
          </a:bodyPr>
          <a:lstStyle>
            <a:lvl1pPr>
              <a:defRPr lang="en-US" sz="320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16200000" flipV="1">
            <a:off x="1144525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V="1">
            <a:off x="1144525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rot="16200000" flipV="1">
            <a:off x="1144525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54255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tical Title Righ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9829" y="546846"/>
            <a:ext cx="7139268" cy="5809505"/>
          </a:xfrm>
        </p:spPr>
        <p:txBody>
          <a:bodyPr/>
          <a:lstStyle>
            <a:lvl1pPr>
              <a:spcAft>
                <a:spcPts val="600"/>
              </a:spcAft>
              <a:defRPr sz="2400">
                <a:solidFill>
                  <a:schemeClr val="bg2"/>
                </a:solidFill>
              </a:defRPr>
            </a:lvl1pPr>
            <a:lvl2pPr>
              <a:defRPr sz="22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6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2141" y="2565201"/>
            <a:ext cx="3310965" cy="886397"/>
          </a:xfrm>
        </p:spPr>
        <p:txBody>
          <a:bodyPr vert="horz" lIns="0" tIns="0" rIns="0" bIns="0" rtlCol="0" anchor="t" anchorCtr="0">
            <a:spAutoFit/>
          </a:bodyPr>
          <a:lstStyle>
            <a:lvl1pPr>
              <a:defRPr lang="en-US" sz="320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16200000" flipV="1">
            <a:off x="4818167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V="1">
            <a:off x="4818167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rot="16200000" flipV="1">
            <a:off x="4818167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2043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Vertical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5176"/>
            <a:ext cx="3310965" cy="664797"/>
          </a:xfrm>
        </p:spPr>
        <p:txBody>
          <a:bodyPr vert="horz" lIns="0" tIns="0" rIns="0" bIns="0" rtlCol="0" anchor="t" anchorCtr="0">
            <a:spAutoFit/>
          </a:bodyPr>
          <a:lstStyle>
            <a:lvl1pPr>
              <a:defRPr lang="en-US" sz="240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16200000" flipV="1">
            <a:off x="1144525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V="1">
            <a:off x="1144525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rot="16200000" flipV="1">
            <a:off x="1144525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9722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25546"/>
            <a:ext cx="10972800" cy="44319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27836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ltGray">
          <a:xfrm>
            <a:off x="636345" y="1220172"/>
            <a:ext cx="3499425" cy="846018"/>
          </a:xfrm>
          <a:prstGeom prst="rect">
            <a:avLst/>
          </a:prstGeom>
          <a:solidFill>
            <a:srgbClr val="009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0" name="Rectangle 29"/>
          <p:cNvSpPr/>
          <p:nvPr/>
        </p:nvSpPr>
        <p:spPr bwMode="ltGray">
          <a:xfrm>
            <a:off x="4359660" y="1220172"/>
            <a:ext cx="3499425" cy="846018"/>
          </a:xfrm>
          <a:prstGeom prst="rect">
            <a:avLst/>
          </a:prstGeom>
          <a:solidFill>
            <a:srgbClr val="009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1" name="Rectangle 30"/>
          <p:cNvSpPr/>
          <p:nvPr/>
        </p:nvSpPr>
        <p:spPr bwMode="ltGray">
          <a:xfrm>
            <a:off x="8082975" y="1220172"/>
            <a:ext cx="3499425" cy="846018"/>
          </a:xfrm>
          <a:prstGeom prst="rect">
            <a:avLst/>
          </a:prstGeom>
          <a:solidFill>
            <a:srgbClr val="009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7918" y="2291592"/>
            <a:ext cx="3311917" cy="4221504"/>
          </a:xfrm>
        </p:spPr>
        <p:txBody>
          <a:bodyPr/>
          <a:lstStyle>
            <a:lvl1pPr marL="231775" indent="-231775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sz="half" idx="13"/>
          </p:nvPr>
        </p:nvSpPr>
        <p:spPr>
          <a:xfrm>
            <a:off x="4433547" y="2291592"/>
            <a:ext cx="3311917" cy="4221504"/>
          </a:xfrm>
        </p:spPr>
        <p:txBody>
          <a:bodyPr/>
          <a:lstStyle>
            <a:lvl1pPr marL="231775" indent="-231775"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sz="half" idx="14"/>
          </p:nvPr>
        </p:nvSpPr>
        <p:spPr>
          <a:xfrm>
            <a:off x="8095289" y="2291592"/>
            <a:ext cx="3311917" cy="4221504"/>
          </a:xfrm>
        </p:spPr>
        <p:txBody>
          <a:bodyPr/>
          <a:lstStyle>
            <a:lvl1pPr marL="231775" indent="-231775"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5"/>
          </p:nvPr>
        </p:nvSpPr>
        <p:spPr>
          <a:xfrm>
            <a:off x="933834" y="1275710"/>
            <a:ext cx="2857116" cy="738664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7637" y="1275710"/>
            <a:ext cx="2931007" cy="738664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363657" y="1273849"/>
            <a:ext cx="2931007" cy="738664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Rectangle 13"/>
          <p:cNvSpPr/>
          <p:nvPr/>
        </p:nvSpPr>
        <p:spPr bwMode="ltGray">
          <a:xfrm>
            <a:off x="636345" y="1220172"/>
            <a:ext cx="3499425" cy="846018"/>
          </a:xfrm>
          <a:prstGeom prst="rect">
            <a:avLst/>
          </a:prstGeom>
          <a:solidFill>
            <a:srgbClr val="009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Rectangle 14"/>
          <p:cNvSpPr/>
          <p:nvPr/>
        </p:nvSpPr>
        <p:spPr bwMode="ltGray">
          <a:xfrm>
            <a:off x="4359660" y="1220172"/>
            <a:ext cx="3499425" cy="846018"/>
          </a:xfrm>
          <a:prstGeom prst="rect">
            <a:avLst/>
          </a:prstGeom>
          <a:solidFill>
            <a:srgbClr val="009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Rectangle 15"/>
          <p:cNvSpPr/>
          <p:nvPr/>
        </p:nvSpPr>
        <p:spPr bwMode="ltGray">
          <a:xfrm>
            <a:off x="8082975" y="1220172"/>
            <a:ext cx="3499425" cy="846018"/>
          </a:xfrm>
          <a:prstGeom prst="rect">
            <a:avLst/>
          </a:prstGeom>
          <a:solidFill>
            <a:srgbClr val="009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" name="Rectangle 16"/>
          <p:cNvSpPr/>
          <p:nvPr userDrawn="1"/>
        </p:nvSpPr>
        <p:spPr bwMode="ltGray">
          <a:xfrm>
            <a:off x="636345" y="1220172"/>
            <a:ext cx="3499425" cy="846018"/>
          </a:xfrm>
          <a:prstGeom prst="rect">
            <a:avLst/>
          </a:prstGeom>
          <a:solidFill>
            <a:srgbClr val="009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Rectangle 17"/>
          <p:cNvSpPr/>
          <p:nvPr userDrawn="1"/>
        </p:nvSpPr>
        <p:spPr bwMode="ltGray">
          <a:xfrm>
            <a:off x="4359660" y="1220172"/>
            <a:ext cx="3499425" cy="846018"/>
          </a:xfrm>
          <a:prstGeom prst="rect">
            <a:avLst/>
          </a:prstGeom>
          <a:solidFill>
            <a:srgbClr val="009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9" name="Rectangle 18"/>
          <p:cNvSpPr/>
          <p:nvPr userDrawn="1"/>
        </p:nvSpPr>
        <p:spPr bwMode="ltGray">
          <a:xfrm>
            <a:off x="8082975" y="1220172"/>
            <a:ext cx="3499425" cy="846018"/>
          </a:xfrm>
          <a:prstGeom prst="rect">
            <a:avLst/>
          </a:prstGeom>
          <a:solidFill>
            <a:srgbClr val="009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0960032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ltGray">
          <a:xfrm>
            <a:off x="439733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0" name="Rectangle 29"/>
          <p:cNvSpPr/>
          <p:nvPr/>
        </p:nvSpPr>
        <p:spPr bwMode="ltGray">
          <a:xfrm>
            <a:off x="3357100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1" name="Rectangle 30"/>
          <p:cNvSpPr/>
          <p:nvPr/>
        </p:nvSpPr>
        <p:spPr bwMode="ltGray">
          <a:xfrm>
            <a:off x="6274467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307" y="2275549"/>
            <a:ext cx="2567464" cy="4157335"/>
          </a:xfrm>
        </p:spPr>
        <p:txBody>
          <a:bodyPr/>
          <a:lstStyle>
            <a:lvl1pPr marL="231775" indent="-231775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sz="half" idx="13"/>
          </p:nvPr>
        </p:nvSpPr>
        <p:spPr>
          <a:xfrm>
            <a:off x="3402253" y="2275549"/>
            <a:ext cx="2567464" cy="4157335"/>
          </a:xfrm>
        </p:spPr>
        <p:txBody>
          <a:bodyPr/>
          <a:lstStyle>
            <a:lvl1pPr marL="176213" indent="-176213"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sz="half" idx="14"/>
          </p:nvPr>
        </p:nvSpPr>
        <p:spPr>
          <a:xfrm>
            <a:off x="6303200" y="2275549"/>
            <a:ext cx="2567464" cy="4157335"/>
          </a:xfrm>
        </p:spPr>
        <p:txBody>
          <a:bodyPr/>
          <a:lstStyle>
            <a:lvl1pPr marL="231775" indent="-231775"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5"/>
          </p:nvPr>
        </p:nvSpPr>
        <p:spPr>
          <a:xfrm>
            <a:off x="737223" y="1259668"/>
            <a:ext cx="2214893" cy="738664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92886" y="1259668"/>
            <a:ext cx="2272175" cy="738664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566138" y="1257807"/>
            <a:ext cx="2272175" cy="738664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Rectangle 15"/>
          <p:cNvSpPr/>
          <p:nvPr/>
        </p:nvSpPr>
        <p:spPr bwMode="ltGray">
          <a:xfrm>
            <a:off x="9191832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" name="Content Placeholder 2"/>
          <p:cNvSpPr>
            <a:spLocks noGrp="1"/>
          </p:cNvSpPr>
          <p:nvPr>
            <p:ph sz="half" idx="17"/>
          </p:nvPr>
        </p:nvSpPr>
        <p:spPr>
          <a:xfrm>
            <a:off x="9204147" y="2275549"/>
            <a:ext cx="2567464" cy="4157335"/>
          </a:xfrm>
        </p:spPr>
        <p:txBody>
          <a:bodyPr/>
          <a:lstStyle>
            <a:lvl1pPr marL="231775" indent="-231775"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472514" y="1257807"/>
            <a:ext cx="2272175" cy="738664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Rectangle 18"/>
          <p:cNvSpPr/>
          <p:nvPr/>
        </p:nvSpPr>
        <p:spPr bwMode="ltGray">
          <a:xfrm>
            <a:off x="439733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Rectangle 19"/>
          <p:cNvSpPr/>
          <p:nvPr/>
        </p:nvSpPr>
        <p:spPr bwMode="ltGray">
          <a:xfrm>
            <a:off x="3357100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1" name="Rectangle 20"/>
          <p:cNvSpPr/>
          <p:nvPr/>
        </p:nvSpPr>
        <p:spPr bwMode="ltGray">
          <a:xfrm>
            <a:off x="6274467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2" name="Rectangle 21"/>
          <p:cNvSpPr/>
          <p:nvPr/>
        </p:nvSpPr>
        <p:spPr bwMode="ltGray">
          <a:xfrm>
            <a:off x="9191832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Rectangle 22"/>
          <p:cNvSpPr/>
          <p:nvPr userDrawn="1"/>
        </p:nvSpPr>
        <p:spPr bwMode="ltGray">
          <a:xfrm>
            <a:off x="439733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4" name="Rectangle 23"/>
          <p:cNvSpPr/>
          <p:nvPr userDrawn="1"/>
        </p:nvSpPr>
        <p:spPr bwMode="ltGray">
          <a:xfrm>
            <a:off x="3357100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3" name="Rectangle 32"/>
          <p:cNvSpPr/>
          <p:nvPr userDrawn="1"/>
        </p:nvSpPr>
        <p:spPr bwMode="ltGray">
          <a:xfrm>
            <a:off x="6274467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4" name="Rectangle 33"/>
          <p:cNvSpPr/>
          <p:nvPr userDrawn="1"/>
        </p:nvSpPr>
        <p:spPr bwMode="ltGray">
          <a:xfrm>
            <a:off x="9191832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9835127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ltGray">
          <a:xfrm>
            <a:off x="373399" y="1335229"/>
            <a:ext cx="11502352" cy="683490"/>
          </a:xfrm>
          <a:prstGeom prst="rect">
            <a:avLst/>
          </a:prstGeom>
          <a:solidFill>
            <a:schemeClr val="accent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 flipV="1">
            <a:off x="6111092" y="2018719"/>
            <a:ext cx="0" cy="4373746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073" y="1492309"/>
            <a:ext cx="4618183" cy="369332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1123" y="2253938"/>
            <a:ext cx="5135423" cy="4138527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79068" y="1492309"/>
            <a:ext cx="4482715" cy="369332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57975" y="2253938"/>
            <a:ext cx="5068082" cy="4138527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Oval 10"/>
          <p:cNvSpPr/>
          <p:nvPr userDrawn="1"/>
        </p:nvSpPr>
        <p:spPr bwMode="gray">
          <a:xfrm>
            <a:off x="5628629" y="1219774"/>
            <a:ext cx="934741" cy="914400"/>
          </a:xfrm>
          <a:prstGeom prst="ellipse">
            <a:avLst/>
          </a:prstGeom>
          <a:solidFill>
            <a:srgbClr val="96DBD2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5871941" y="1492309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chemeClr val="tx2"/>
                </a:solidFill>
              </a:rPr>
              <a:t>vs.</a:t>
            </a:r>
          </a:p>
        </p:txBody>
      </p:sp>
    </p:spTree>
    <p:extLst>
      <p:ext uri="{BB962C8B-B14F-4D97-AF65-F5344CB8AC3E}">
        <p14:creationId xmlns:p14="http://schemas.microsoft.com/office/powerpoint/2010/main" val="175442539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4938933"/>
      </p:ext>
    </p:extLst>
  </p:cSld>
  <p:clrMapOvr>
    <a:masterClrMapping/>
  </p:clrMapOvr>
  <p:hf sldNum="0" hdr="0" ftr="0" dt="0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Blac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74493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Gra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761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hoto Light Purpl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405" y="2312549"/>
            <a:ext cx="4516856" cy="997196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405" y="3510252"/>
            <a:ext cx="4516856" cy="338554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905666" y="1336566"/>
            <a:ext cx="6280150" cy="39463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 Shaw”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358423384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0279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99048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Dark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08056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Teal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257277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Dark Tea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75492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Purpl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00349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Dark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71528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Gra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6"/>
          <p:cNvSpPr txBox="1">
            <a:spLocks/>
          </p:cNvSpPr>
          <p:nvPr/>
        </p:nvSpPr>
        <p:spPr bwMode="gray">
          <a:xfrm>
            <a:off x="0" y="-181976"/>
            <a:ext cx="3160295" cy="19294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0" i="1" dirty="0">
                <a:solidFill>
                  <a:schemeClr val="accent5"/>
                </a:solidFill>
              </a:rPr>
              <a:t>“</a:t>
            </a:r>
            <a:endParaRPr lang="en-US" sz="30000" dirty="0">
              <a:solidFill>
                <a:schemeClr val="accent5"/>
              </a:solidFill>
            </a:endParaRPr>
          </a:p>
        </p:txBody>
      </p:sp>
      <p:sp>
        <p:nvSpPr>
          <p:cNvPr id="6" name="Text Placeholder 6"/>
          <p:cNvSpPr txBox="1">
            <a:spLocks/>
          </p:cNvSpPr>
          <p:nvPr/>
        </p:nvSpPr>
        <p:spPr bwMode="gray">
          <a:xfrm flipH="1" flipV="1">
            <a:off x="9457159" y="4398869"/>
            <a:ext cx="2734841" cy="227382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0000" b="1" i="1" kern="1200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“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74518" y="5160876"/>
            <a:ext cx="3877056" cy="37490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074518" y="2434808"/>
            <a:ext cx="9841203" cy="553998"/>
          </a:xfrm>
        </p:spPr>
        <p:txBody>
          <a:bodyPr wrap="square" anchor="t" anchorCtr="0">
            <a:spAutoFit/>
          </a:bodyPr>
          <a:lstStyle>
            <a:lvl1pPr>
              <a:lnSpc>
                <a:spcPct val="100000"/>
              </a:lnSpc>
              <a:defRPr sz="3600" b="1" i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6"/>
          <p:cNvSpPr txBox="1">
            <a:spLocks/>
          </p:cNvSpPr>
          <p:nvPr/>
        </p:nvSpPr>
        <p:spPr bwMode="gray">
          <a:xfrm>
            <a:off x="0" y="-181976"/>
            <a:ext cx="3160295" cy="19294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0" i="1" dirty="0">
                <a:solidFill>
                  <a:schemeClr val="accent5"/>
                </a:solidFill>
              </a:rPr>
              <a:t>“</a:t>
            </a:r>
            <a:endParaRPr lang="en-US" sz="30000" dirty="0">
              <a:solidFill>
                <a:schemeClr val="accent5"/>
              </a:solidFill>
            </a:endParaRPr>
          </a:p>
        </p:txBody>
      </p:sp>
      <p:sp>
        <p:nvSpPr>
          <p:cNvPr id="10" name="Text Placeholder 6"/>
          <p:cNvSpPr txBox="1">
            <a:spLocks/>
          </p:cNvSpPr>
          <p:nvPr/>
        </p:nvSpPr>
        <p:spPr bwMode="gray">
          <a:xfrm flipH="1" flipV="1">
            <a:off x="9457159" y="4398869"/>
            <a:ext cx="2734841" cy="227382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0000" b="1" i="1" kern="1200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“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6"/>
          <p:cNvSpPr txBox="1">
            <a:spLocks/>
          </p:cNvSpPr>
          <p:nvPr userDrawn="1"/>
        </p:nvSpPr>
        <p:spPr bwMode="gray">
          <a:xfrm>
            <a:off x="0" y="-181976"/>
            <a:ext cx="3160295" cy="19294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0" i="1" dirty="0">
                <a:solidFill>
                  <a:schemeClr val="tx2">
                    <a:lumMod val="50000"/>
                  </a:schemeClr>
                </a:solidFill>
              </a:rPr>
              <a:t>“</a:t>
            </a:r>
            <a:endParaRPr lang="en-US" sz="30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Text Placeholder 6"/>
          <p:cNvSpPr txBox="1">
            <a:spLocks/>
          </p:cNvSpPr>
          <p:nvPr userDrawn="1"/>
        </p:nvSpPr>
        <p:spPr bwMode="gray">
          <a:xfrm flipH="1" flipV="1">
            <a:off x="9457159" y="4398869"/>
            <a:ext cx="2734841" cy="227382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0000" b="1" i="1" kern="12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“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8798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88">
          <p15:clr>
            <a:srgbClr val="FBAE40"/>
          </p15:clr>
        </p15:guide>
        <p15:guide id="2" pos="672">
          <p15:clr>
            <a:srgbClr val="FBAE40"/>
          </p15:clr>
        </p15:guide>
      </p15:sldGuideLst>
    </p:ext>
  </p:extLst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Dark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6"/>
          <p:cNvSpPr txBox="1">
            <a:spLocks/>
          </p:cNvSpPr>
          <p:nvPr/>
        </p:nvSpPr>
        <p:spPr bwMode="gray">
          <a:xfrm>
            <a:off x="0" y="-181976"/>
            <a:ext cx="3160295" cy="19294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0" i="1" dirty="0">
                <a:solidFill>
                  <a:schemeClr val="accent1"/>
                </a:solidFill>
              </a:rPr>
              <a:t>“</a:t>
            </a:r>
            <a:endParaRPr lang="en-US" sz="30000" dirty="0">
              <a:solidFill>
                <a:schemeClr val="accent1"/>
              </a:solidFill>
            </a:endParaRPr>
          </a:p>
        </p:txBody>
      </p:sp>
      <p:sp>
        <p:nvSpPr>
          <p:cNvPr id="6" name="Text Placeholder 6"/>
          <p:cNvSpPr txBox="1">
            <a:spLocks/>
          </p:cNvSpPr>
          <p:nvPr/>
        </p:nvSpPr>
        <p:spPr bwMode="gray">
          <a:xfrm flipH="1" flipV="1">
            <a:off x="9457159" y="4398869"/>
            <a:ext cx="2734841" cy="227382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0000" b="1" i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“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74518" y="5160876"/>
            <a:ext cx="3877056" cy="37490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074518" y="2434808"/>
            <a:ext cx="9841203" cy="553998"/>
          </a:xfrm>
        </p:spPr>
        <p:txBody>
          <a:bodyPr wrap="square" anchor="t" anchorCtr="0">
            <a:spAutoFit/>
          </a:bodyPr>
          <a:lstStyle>
            <a:lvl1pPr>
              <a:lnSpc>
                <a:spcPct val="100000"/>
              </a:lnSpc>
              <a:defRPr sz="3600" b="1" i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6"/>
          <p:cNvSpPr txBox="1">
            <a:spLocks/>
          </p:cNvSpPr>
          <p:nvPr/>
        </p:nvSpPr>
        <p:spPr bwMode="gray">
          <a:xfrm>
            <a:off x="0" y="-181976"/>
            <a:ext cx="3160295" cy="19294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0" i="1" dirty="0">
                <a:solidFill>
                  <a:schemeClr val="accent1"/>
                </a:solidFill>
              </a:rPr>
              <a:t>“</a:t>
            </a:r>
            <a:endParaRPr lang="en-US" sz="30000" dirty="0">
              <a:solidFill>
                <a:schemeClr val="accent1"/>
              </a:solidFill>
            </a:endParaRPr>
          </a:p>
        </p:txBody>
      </p:sp>
      <p:sp>
        <p:nvSpPr>
          <p:cNvPr id="10" name="Text Placeholder 6"/>
          <p:cNvSpPr txBox="1">
            <a:spLocks/>
          </p:cNvSpPr>
          <p:nvPr/>
        </p:nvSpPr>
        <p:spPr bwMode="gray">
          <a:xfrm flipH="1" flipV="1">
            <a:off x="9457159" y="4398869"/>
            <a:ext cx="2734841" cy="227382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0000" b="1" i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“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6"/>
          <p:cNvSpPr txBox="1">
            <a:spLocks/>
          </p:cNvSpPr>
          <p:nvPr userDrawn="1"/>
        </p:nvSpPr>
        <p:spPr bwMode="gray">
          <a:xfrm>
            <a:off x="0" y="-181976"/>
            <a:ext cx="3160295" cy="19294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0" i="1" dirty="0">
                <a:solidFill>
                  <a:schemeClr val="accent1"/>
                </a:solidFill>
              </a:rPr>
              <a:t>“</a:t>
            </a:r>
            <a:endParaRPr lang="en-US" sz="30000" dirty="0">
              <a:solidFill>
                <a:schemeClr val="accent1"/>
              </a:solidFill>
            </a:endParaRPr>
          </a:p>
        </p:txBody>
      </p:sp>
      <p:sp>
        <p:nvSpPr>
          <p:cNvPr id="14" name="Text Placeholder 6"/>
          <p:cNvSpPr txBox="1">
            <a:spLocks/>
          </p:cNvSpPr>
          <p:nvPr userDrawn="1"/>
        </p:nvSpPr>
        <p:spPr bwMode="gray">
          <a:xfrm flipH="1" flipV="1">
            <a:off x="9457159" y="4398869"/>
            <a:ext cx="2734841" cy="227382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0000" b="1" i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“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5877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88">
          <p15:clr>
            <a:srgbClr val="FBAE40"/>
          </p15:clr>
        </p15:guide>
        <p15:guide id="2" pos="672">
          <p15:clr>
            <a:srgbClr val="FBAE40"/>
          </p15:clr>
        </p15:guide>
      </p15:sldGuideLst>
    </p:ext>
  </p:extLst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Teal">
    <p:bg>
      <p:bgPr>
        <a:solidFill>
          <a:srgbClr val="009D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6"/>
          <p:cNvSpPr txBox="1">
            <a:spLocks/>
          </p:cNvSpPr>
          <p:nvPr/>
        </p:nvSpPr>
        <p:spPr bwMode="gray">
          <a:xfrm>
            <a:off x="0" y="-181976"/>
            <a:ext cx="3160295" cy="19294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0" i="1" dirty="0">
                <a:solidFill>
                  <a:srgbClr val="96DBD2"/>
                </a:solidFill>
              </a:rPr>
              <a:t>“</a:t>
            </a:r>
            <a:endParaRPr lang="en-US" sz="30000" dirty="0">
              <a:solidFill>
                <a:srgbClr val="96DBD2"/>
              </a:solidFill>
            </a:endParaRPr>
          </a:p>
        </p:txBody>
      </p:sp>
      <p:sp>
        <p:nvSpPr>
          <p:cNvPr id="6" name="Text Placeholder 6"/>
          <p:cNvSpPr txBox="1">
            <a:spLocks/>
          </p:cNvSpPr>
          <p:nvPr/>
        </p:nvSpPr>
        <p:spPr bwMode="gray">
          <a:xfrm flipH="1" flipV="1">
            <a:off x="9457159" y="4398869"/>
            <a:ext cx="2734841" cy="227382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0000" b="1" i="1" kern="1200" dirty="0">
                <a:solidFill>
                  <a:srgbClr val="96DBD2"/>
                </a:solidFill>
                <a:latin typeface="+mn-lt"/>
                <a:ea typeface="+mn-ea"/>
                <a:cs typeface="+mn-cs"/>
              </a:rPr>
              <a:t>“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74518" y="5160876"/>
            <a:ext cx="3877056" cy="37490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074518" y="2434808"/>
            <a:ext cx="9841203" cy="553998"/>
          </a:xfrm>
        </p:spPr>
        <p:txBody>
          <a:bodyPr wrap="square" anchor="t" anchorCtr="0">
            <a:spAutoFit/>
          </a:bodyPr>
          <a:lstStyle>
            <a:lvl1pPr>
              <a:lnSpc>
                <a:spcPct val="100000"/>
              </a:lnSpc>
              <a:defRPr sz="3600" b="1" i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6"/>
          <p:cNvSpPr txBox="1">
            <a:spLocks/>
          </p:cNvSpPr>
          <p:nvPr/>
        </p:nvSpPr>
        <p:spPr bwMode="gray">
          <a:xfrm>
            <a:off x="0" y="-181976"/>
            <a:ext cx="3160295" cy="19294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0" i="1" dirty="0">
                <a:solidFill>
                  <a:srgbClr val="96DBD2"/>
                </a:solidFill>
              </a:rPr>
              <a:t>“</a:t>
            </a:r>
            <a:endParaRPr lang="en-US" sz="30000" dirty="0">
              <a:solidFill>
                <a:srgbClr val="96DBD2"/>
              </a:solidFill>
            </a:endParaRPr>
          </a:p>
        </p:txBody>
      </p:sp>
      <p:sp>
        <p:nvSpPr>
          <p:cNvPr id="10" name="Text Placeholder 6"/>
          <p:cNvSpPr txBox="1">
            <a:spLocks/>
          </p:cNvSpPr>
          <p:nvPr/>
        </p:nvSpPr>
        <p:spPr bwMode="gray">
          <a:xfrm flipH="1" flipV="1">
            <a:off x="9457159" y="4398869"/>
            <a:ext cx="2734841" cy="227382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0000" b="1" i="1" kern="1200" dirty="0">
                <a:solidFill>
                  <a:srgbClr val="96DBD2"/>
                </a:solidFill>
                <a:latin typeface="+mn-lt"/>
                <a:ea typeface="+mn-ea"/>
                <a:cs typeface="+mn-cs"/>
              </a:rPr>
              <a:t>“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6"/>
          <p:cNvSpPr txBox="1">
            <a:spLocks/>
          </p:cNvSpPr>
          <p:nvPr userDrawn="1"/>
        </p:nvSpPr>
        <p:spPr bwMode="gray">
          <a:xfrm>
            <a:off x="0" y="-181976"/>
            <a:ext cx="3160295" cy="19294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0" i="1" dirty="0">
                <a:solidFill>
                  <a:srgbClr val="96DBD2"/>
                </a:solidFill>
              </a:rPr>
              <a:t>“</a:t>
            </a:r>
            <a:endParaRPr lang="en-US" sz="30000" dirty="0">
              <a:solidFill>
                <a:srgbClr val="96DBD2"/>
              </a:solidFill>
            </a:endParaRPr>
          </a:p>
        </p:txBody>
      </p:sp>
      <p:sp>
        <p:nvSpPr>
          <p:cNvPr id="14" name="Text Placeholder 6"/>
          <p:cNvSpPr txBox="1">
            <a:spLocks/>
          </p:cNvSpPr>
          <p:nvPr userDrawn="1"/>
        </p:nvSpPr>
        <p:spPr bwMode="gray">
          <a:xfrm flipH="1" flipV="1">
            <a:off x="9457159" y="4398869"/>
            <a:ext cx="2734841" cy="227382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0000" b="1" i="1" kern="1200" dirty="0">
                <a:solidFill>
                  <a:srgbClr val="96DBD2"/>
                </a:solidFill>
                <a:latin typeface="+mn-lt"/>
                <a:ea typeface="+mn-ea"/>
                <a:cs typeface="+mn-cs"/>
              </a:rPr>
              <a:t>“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5735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88">
          <p15:clr>
            <a:srgbClr val="FBAE40"/>
          </p15:clr>
        </p15:guide>
        <p15:guide id="2" pos="67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9595"/>
            <a:ext cx="11143506" cy="36009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4597"/>
            <a:ext cx="11143506" cy="5183353"/>
          </a:xfrm>
        </p:spPr>
        <p:txBody>
          <a:bodyPr/>
          <a:lstStyle>
            <a:lvl1pPr>
              <a:spcAft>
                <a:spcPts val="1200"/>
              </a:spcAft>
              <a:defRPr sz="2400">
                <a:solidFill>
                  <a:schemeClr val="bg2"/>
                </a:solidFill>
              </a:defRPr>
            </a:lvl1pPr>
            <a:lvl2pPr>
              <a:spcAft>
                <a:spcPts val="1200"/>
              </a:spcAft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99851" y="6680386"/>
            <a:ext cx="253255" cy="123111"/>
          </a:xfrm>
        </p:spPr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27646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Dark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6"/>
          <p:cNvSpPr txBox="1">
            <a:spLocks/>
          </p:cNvSpPr>
          <p:nvPr/>
        </p:nvSpPr>
        <p:spPr bwMode="gray">
          <a:xfrm>
            <a:off x="0" y="-181976"/>
            <a:ext cx="3160295" cy="19294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0" i="1" dirty="0">
                <a:solidFill>
                  <a:schemeClr val="accent5"/>
                </a:solidFill>
              </a:rPr>
              <a:t>“</a:t>
            </a:r>
            <a:endParaRPr lang="en-US" sz="30000" dirty="0">
              <a:solidFill>
                <a:schemeClr val="accent5"/>
              </a:solidFill>
            </a:endParaRPr>
          </a:p>
        </p:txBody>
      </p:sp>
      <p:sp>
        <p:nvSpPr>
          <p:cNvPr id="6" name="Text Placeholder 6"/>
          <p:cNvSpPr txBox="1">
            <a:spLocks/>
          </p:cNvSpPr>
          <p:nvPr/>
        </p:nvSpPr>
        <p:spPr bwMode="gray">
          <a:xfrm flipH="1" flipV="1">
            <a:off x="9457159" y="4398869"/>
            <a:ext cx="2734841" cy="227382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0000" b="1" i="1" kern="1200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“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74518" y="5160876"/>
            <a:ext cx="3877056" cy="37490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074518" y="2434808"/>
            <a:ext cx="9841203" cy="553998"/>
          </a:xfrm>
        </p:spPr>
        <p:txBody>
          <a:bodyPr wrap="square" anchor="t" anchorCtr="0">
            <a:spAutoFit/>
          </a:bodyPr>
          <a:lstStyle>
            <a:lvl1pPr>
              <a:lnSpc>
                <a:spcPct val="100000"/>
              </a:lnSpc>
              <a:defRPr sz="3600" b="1" i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6"/>
          <p:cNvSpPr txBox="1">
            <a:spLocks/>
          </p:cNvSpPr>
          <p:nvPr/>
        </p:nvSpPr>
        <p:spPr bwMode="gray">
          <a:xfrm>
            <a:off x="0" y="-181976"/>
            <a:ext cx="3160295" cy="19294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0" i="1" dirty="0">
                <a:solidFill>
                  <a:schemeClr val="accent5"/>
                </a:solidFill>
              </a:rPr>
              <a:t>“</a:t>
            </a:r>
            <a:endParaRPr lang="en-US" sz="30000" dirty="0">
              <a:solidFill>
                <a:schemeClr val="accent5"/>
              </a:solidFill>
            </a:endParaRPr>
          </a:p>
        </p:txBody>
      </p:sp>
      <p:sp>
        <p:nvSpPr>
          <p:cNvPr id="10" name="Text Placeholder 6"/>
          <p:cNvSpPr txBox="1">
            <a:spLocks/>
          </p:cNvSpPr>
          <p:nvPr/>
        </p:nvSpPr>
        <p:spPr bwMode="gray">
          <a:xfrm flipH="1" flipV="1">
            <a:off x="9457159" y="4398869"/>
            <a:ext cx="2734841" cy="227382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0000" b="1" i="1" kern="1200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“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6"/>
          <p:cNvSpPr txBox="1">
            <a:spLocks/>
          </p:cNvSpPr>
          <p:nvPr userDrawn="1"/>
        </p:nvSpPr>
        <p:spPr bwMode="gray">
          <a:xfrm>
            <a:off x="0" y="-181976"/>
            <a:ext cx="3160295" cy="19294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0" i="1" dirty="0">
                <a:solidFill>
                  <a:schemeClr val="accent5"/>
                </a:solidFill>
              </a:rPr>
              <a:t>“</a:t>
            </a:r>
            <a:endParaRPr lang="en-US" sz="30000" dirty="0">
              <a:solidFill>
                <a:schemeClr val="accent5"/>
              </a:solidFill>
            </a:endParaRPr>
          </a:p>
        </p:txBody>
      </p:sp>
      <p:sp>
        <p:nvSpPr>
          <p:cNvPr id="14" name="Text Placeholder 6"/>
          <p:cNvSpPr txBox="1">
            <a:spLocks/>
          </p:cNvSpPr>
          <p:nvPr userDrawn="1"/>
        </p:nvSpPr>
        <p:spPr bwMode="gray">
          <a:xfrm flipH="1" flipV="1">
            <a:off x="9457159" y="4398869"/>
            <a:ext cx="2734841" cy="227382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0000" b="1" i="1" kern="1200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“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982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88">
          <p15:clr>
            <a:srgbClr val="FBAE40"/>
          </p15:clr>
        </p15:guide>
        <p15:guide id="2" pos="672">
          <p15:clr>
            <a:srgbClr val="FBAE40"/>
          </p15:clr>
        </p15:guide>
      </p15:sldGuideLst>
    </p:ext>
  </p:extLst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etrics Blac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6196555" y="3466709"/>
            <a:ext cx="5308600" cy="27432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2800" b="1">
                <a:solidFill>
                  <a:schemeClr val="tx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bg1"/>
                </a:solidFill>
              </a:defRPr>
            </a:lvl2pPr>
            <a:lvl3pPr marL="511175" indent="-395288">
              <a:defRPr sz="24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66058" y="471832"/>
            <a:ext cx="11118460" cy="2382191"/>
          </a:xfrm>
        </p:spPr>
        <p:txBody>
          <a:bodyPr wrap="square" anchor="b" anchorCtr="0">
            <a:spAutoFit/>
          </a:bodyPr>
          <a:lstStyle>
            <a:lvl1pPr>
              <a:defRPr sz="17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988" y="6680386"/>
            <a:ext cx="9144000" cy="123111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787772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etrics Gra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6196555" y="3466709"/>
            <a:ext cx="5308600" cy="27432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2800" b="1">
                <a:solidFill>
                  <a:schemeClr val="tx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bg1"/>
                </a:solidFill>
              </a:defRPr>
            </a:lvl2pPr>
            <a:lvl3pPr marL="511175" indent="-395288">
              <a:defRPr sz="24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66058" y="471832"/>
            <a:ext cx="11118460" cy="2382191"/>
          </a:xfrm>
        </p:spPr>
        <p:txBody>
          <a:bodyPr wrap="square" anchor="b" anchorCtr="0">
            <a:spAutoFit/>
          </a:bodyPr>
          <a:lstStyle>
            <a:lvl1pPr>
              <a:defRPr sz="17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988" y="6680386"/>
            <a:ext cx="9144000" cy="123111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11344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etrics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6196555" y="3466709"/>
            <a:ext cx="5308600" cy="27432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2800" b="1">
                <a:solidFill>
                  <a:schemeClr val="tx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bg1"/>
                </a:solidFill>
              </a:defRPr>
            </a:lvl2pPr>
            <a:lvl3pPr marL="511175" indent="-395288">
              <a:defRPr sz="24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66058" y="471832"/>
            <a:ext cx="11118460" cy="2382191"/>
          </a:xfrm>
        </p:spPr>
        <p:txBody>
          <a:bodyPr wrap="square" anchor="b" anchorCtr="0">
            <a:spAutoFit/>
          </a:bodyPr>
          <a:lstStyle>
            <a:lvl1pPr>
              <a:defRPr sz="17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988" y="6680386"/>
            <a:ext cx="9144000" cy="123111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570301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etrics Dark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6196555" y="3466709"/>
            <a:ext cx="5308600" cy="27432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2800" b="1">
                <a:solidFill>
                  <a:schemeClr val="tx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bg1"/>
                </a:solidFill>
              </a:defRPr>
            </a:lvl2pPr>
            <a:lvl3pPr marL="511175" indent="-395288">
              <a:defRPr sz="24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66058" y="471832"/>
            <a:ext cx="11118460" cy="2382191"/>
          </a:xfrm>
        </p:spPr>
        <p:txBody>
          <a:bodyPr wrap="square" anchor="b" anchorCtr="0">
            <a:spAutoFit/>
          </a:bodyPr>
          <a:lstStyle>
            <a:lvl1pPr>
              <a:defRPr sz="17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988" y="6680386"/>
            <a:ext cx="9144000" cy="123111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944995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Metrics Teal">
    <p:bg>
      <p:bgPr>
        <a:solidFill>
          <a:srgbClr val="009D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6196555" y="3466709"/>
            <a:ext cx="5308600" cy="27432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2800" b="1">
                <a:solidFill>
                  <a:schemeClr val="tx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bg1"/>
                </a:solidFill>
              </a:defRPr>
            </a:lvl2pPr>
            <a:lvl3pPr marL="511175" indent="-395288">
              <a:defRPr sz="24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66058" y="471832"/>
            <a:ext cx="11118460" cy="2382191"/>
          </a:xfrm>
        </p:spPr>
        <p:txBody>
          <a:bodyPr wrap="square" anchor="b" anchorCtr="0">
            <a:spAutoFit/>
          </a:bodyPr>
          <a:lstStyle>
            <a:lvl1pPr>
              <a:defRPr sz="17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988" y="6680386"/>
            <a:ext cx="9144000" cy="123111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715761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etrics Dark Tea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6196555" y="3466709"/>
            <a:ext cx="5308600" cy="27432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2800" b="1">
                <a:solidFill>
                  <a:schemeClr val="tx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bg1"/>
                </a:solidFill>
              </a:defRPr>
            </a:lvl2pPr>
            <a:lvl3pPr marL="511175" indent="-395288">
              <a:defRPr sz="24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66058" y="471832"/>
            <a:ext cx="11118460" cy="2382191"/>
          </a:xfrm>
        </p:spPr>
        <p:txBody>
          <a:bodyPr wrap="square" anchor="b" anchorCtr="0">
            <a:spAutoFit/>
          </a:bodyPr>
          <a:lstStyle>
            <a:lvl1pPr>
              <a:defRPr sz="17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988" y="6680386"/>
            <a:ext cx="9144000" cy="123111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591583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etrics Purpl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6196555" y="3466709"/>
            <a:ext cx="5308600" cy="27432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2800" b="1">
                <a:solidFill>
                  <a:schemeClr val="tx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bg1"/>
                </a:solidFill>
              </a:defRPr>
            </a:lvl2pPr>
            <a:lvl3pPr marL="511175" indent="-395288">
              <a:defRPr sz="24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66058" y="471832"/>
            <a:ext cx="11118460" cy="2382191"/>
          </a:xfrm>
        </p:spPr>
        <p:txBody>
          <a:bodyPr wrap="square" anchor="b" anchorCtr="0">
            <a:spAutoFit/>
          </a:bodyPr>
          <a:lstStyle>
            <a:lvl1pPr>
              <a:defRPr sz="17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988" y="6680386"/>
            <a:ext cx="9144000" cy="123111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965122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etrics Dark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6196555" y="3466709"/>
            <a:ext cx="5308600" cy="27432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2800" b="1">
                <a:solidFill>
                  <a:schemeClr val="tx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bg1"/>
                </a:solidFill>
              </a:defRPr>
            </a:lvl2pPr>
            <a:lvl3pPr marL="511175" indent="-395288">
              <a:defRPr sz="24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66058" y="471832"/>
            <a:ext cx="11118460" cy="2382191"/>
          </a:xfrm>
        </p:spPr>
        <p:txBody>
          <a:bodyPr wrap="square" anchor="b" anchorCtr="0">
            <a:spAutoFit/>
          </a:bodyPr>
          <a:lstStyle>
            <a:lvl1pPr>
              <a:defRPr sz="17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988" y="6680386"/>
            <a:ext cx="9144000" cy="123111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61537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vider 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6517" y="2794086"/>
            <a:ext cx="5283367" cy="2220913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4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81" y="1040710"/>
            <a:ext cx="5237440" cy="523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7919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>
          <p15:clr>
            <a:srgbClr val="FBAE40"/>
          </p15:clr>
        </p15:guide>
        <p15:guide id="6" pos="2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81100"/>
            <a:ext cx="5384800" cy="5276849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2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81100"/>
            <a:ext cx="5384800" cy="5276849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2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289477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Gra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6517" y="2794086"/>
            <a:ext cx="5283367" cy="2220913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4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81" y="1040710"/>
            <a:ext cx="5237440" cy="523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9117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>
          <p15:clr>
            <a:srgbClr val="FBAE40"/>
          </p15:clr>
        </p15:guide>
        <p15:guide id="6" pos="240">
          <p15:clr>
            <a:srgbClr val="FBAE40"/>
          </p15:clr>
        </p15:guide>
      </p15:sldGuideLst>
    </p:ext>
  </p:extLs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6517" y="2794086"/>
            <a:ext cx="5283367" cy="2220913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4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81" y="1040710"/>
            <a:ext cx="5237440" cy="523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2620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>
          <p15:clr>
            <a:srgbClr val="FBAE40"/>
          </p15:clr>
        </p15:guide>
        <p15:guide id="6" pos="240">
          <p15:clr>
            <a:srgbClr val="FBAE40"/>
          </p15:clr>
        </p15:guide>
      </p15:sldGuideLst>
    </p:ext>
  </p:extLst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Dark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6517" y="2794086"/>
            <a:ext cx="5283367" cy="2220913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4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81" y="1040710"/>
            <a:ext cx="5237440" cy="523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31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>
          <p15:clr>
            <a:srgbClr val="FBAE40"/>
          </p15:clr>
        </p15:guide>
        <p15:guide id="6" pos="240">
          <p15:clr>
            <a:srgbClr val="FBAE40"/>
          </p15:clr>
        </p15:guide>
      </p15:sldGuideLst>
    </p:ext>
  </p:extLst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Teal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6517" y="2794086"/>
            <a:ext cx="5283367" cy="2220913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4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81" y="1040710"/>
            <a:ext cx="5237440" cy="523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1715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>
          <p15:clr>
            <a:srgbClr val="FBAE40"/>
          </p15:clr>
        </p15:guide>
        <p15:guide id="6" pos="240">
          <p15:clr>
            <a:srgbClr val="FBAE40"/>
          </p15:clr>
        </p15:guide>
      </p15:sldGuideLst>
    </p:ext>
  </p:extLst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Dark Tea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6517" y="2794086"/>
            <a:ext cx="5283367" cy="2220913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4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81" y="1040710"/>
            <a:ext cx="5237440" cy="523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5349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>
          <p15:clr>
            <a:srgbClr val="FBAE40"/>
          </p15:clr>
        </p15:guide>
        <p15:guide id="6" pos="240">
          <p15:clr>
            <a:srgbClr val="FBAE40"/>
          </p15:clr>
        </p15:guide>
      </p15:sldGuideLst>
    </p:ext>
  </p:extLst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Purpl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6517" y="2794086"/>
            <a:ext cx="5283367" cy="2220913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4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81" y="1040710"/>
            <a:ext cx="5237440" cy="523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0243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>
          <p15:clr>
            <a:srgbClr val="FBAE40"/>
          </p15:clr>
        </p15:guide>
        <p15:guide id="6" pos="240">
          <p15:clr>
            <a:srgbClr val="FBAE40"/>
          </p15:clr>
        </p15:guide>
      </p15:sldGuideLst>
    </p:ext>
  </p:extLst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Dark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6517" y="2794086"/>
            <a:ext cx="5283367" cy="2220913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4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81" y="1040710"/>
            <a:ext cx="5237440" cy="523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3766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>
          <p15:clr>
            <a:srgbClr val="FBAE40"/>
          </p15:clr>
        </p15:guide>
        <p15:guide id="6" pos="2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sz="half" idx="13"/>
          </p:nvPr>
        </p:nvSpPr>
        <p:spPr>
          <a:xfrm>
            <a:off x="4845007" y="548664"/>
            <a:ext cx="6739512" cy="338554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 sz="2200">
                <a:solidFill>
                  <a:schemeClr val="bg2"/>
                </a:solidFill>
                <a:latin typeface="+mn-lt"/>
              </a:defRPr>
            </a:lvl1pPr>
            <a:lvl2pPr marL="0" indent="0">
              <a:spcBef>
                <a:spcPts val="3000"/>
              </a:spcBef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653041"/>
            <a:ext cx="3310965" cy="886397"/>
          </a:xfrm>
        </p:spPr>
        <p:txBody>
          <a:bodyPr vert="horz" lIns="0" tIns="0" rIns="0" bIns="0" rtlCol="0" anchor="t" anchorCtr="0">
            <a:spAutoFit/>
          </a:bodyPr>
          <a:lstStyle>
            <a:lvl1pPr>
              <a:defRPr lang="en-US" sz="320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6200000" flipV="1">
            <a:off x="1144525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V="1">
            <a:off x="1144525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rot="16200000" flipV="1">
            <a:off x="1144525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262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li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407" y="2340630"/>
            <a:ext cx="3311917" cy="4026744"/>
          </a:xfrm>
        </p:spPr>
        <p:txBody>
          <a:bodyPr/>
          <a:lstStyle>
            <a:lvl1pPr marL="0" indent="0">
              <a:spcBef>
                <a:spcPts val="1200"/>
              </a:spcBef>
              <a:spcAft>
                <a:spcPts val="0"/>
              </a:spcAft>
              <a:buFontTx/>
              <a:buNone/>
              <a:defRPr sz="2000" i="1">
                <a:solidFill>
                  <a:schemeClr val="bg2"/>
                </a:solidFill>
                <a:latin typeface="+mn-lt"/>
              </a:defRPr>
            </a:lvl1pPr>
            <a:lvl2pPr marL="230188" indent="0">
              <a:spcBef>
                <a:spcPts val="1200"/>
              </a:spcBef>
              <a:buFontTx/>
              <a:buNone/>
              <a:defRPr sz="1800" i="1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sz="half" idx="13"/>
          </p:nvPr>
        </p:nvSpPr>
        <p:spPr>
          <a:xfrm>
            <a:off x="4475204" y="1920484"/>
            <a:ext cx="7148853" cy="4640736"/>
          </a:xfrm>
        </p:spPr>
        <p:txBody>
          <a:bodyPr/>
          <a:lstStyle>
            <a:lvl1pPr marL="231775" indent="-231775"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475204" y="1314591"/>
            <a:ext cx="6643003" cy="369332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267201" y="1313935"/>
            <a:ext cx="0" cy="5247285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267201" y="1313935"/>
            <a:ext cx="0" cy="5247285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4267201" y="1313935"/>
            <a:ext cx="0" cy="5247285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367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tical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613838" y="546846"/>
            <a:ext cx="7139268" cy="5809505"/>
          </a:xfrm>
        </p:spPr>
        <p:txBody>
          <a:bodyPr/>
          <a:lstStyle>
            <a:lvl1pPr>
              <a:spcAft>
                <a:spcPts val="600"/>
              </a:spcAft>
              <a:defRPr sz="2400">
                <a:solidFill>
                  <a:schemeClr val="bg2"/>
                </a:solidFill>
              </a:defRPr>
            </a:lvl1pPr>
            <a:lvl2pPr>
              <a:defRPr sz="22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6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65201"/>
            <a:ext cx="3310965" cy="886397"/>
          </a:xfrm>
        </p:spPr>
        <p:txBody>
          <a:bodyPr vert="horz" lIns="0" tIns="0" rIns="0" bIns="0" rtlCol="0" anchor="t" anchorCtr="0">
            <a:spAutoFit/>
          </a:bodyPr>
          <a:lstStyle>
            <a:lvl1pPr>
              <a:defRPr lang="en-US" sz="320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16200000" flipV="1">
            <a:off x="1144525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V="1">
            <a:off x="1144525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rot="16200000" flipV="1">
            <a:off x="1144525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048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Vertical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9829" y="546846"/>
            <a:ext cx="7139268" cy="5809505"/>
          </a:xfrm>
        </p:spPr>
        <p:txBody>
          <a:bodyPr/>
          <a:lstStyle>
            <a:lvl1pPr>
              <a:spcAft>
                <a:spcPts val="600"/>
              </a:spcAft>
              <a:defRPr sz="2400">
                <a:solidFill>
                  <a:schemeClr val="bg2"/>
                </a:solidFill>
              </a:defRPr>
            </a:lvl1pPr>
            <a:lvl2pPr>
              <a:defRPr sz="22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6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2141" y="2565201"/>
            <a:ext cx="3310965" cy="886397"/>
          </a:xfrm>
        </p:spPr>
        <p:txBody>
          <a:bodyPr vert="horz" lIns="0" tIns="0" rIns="0" bIns="0" rtlCol="0" anchor="t" anchorCtr="0">
            <a:spAutoFit/>
          </a:bodyPr>
          <a:lstStyle>
            <a:lvl1pPr>
              <a:defRPr lang="en-US" sz="320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16200000" flipV="1">
            <a:off x="4818167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V="1">
            <a:off x="4818167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rot="16200000" flipV="1">
            <a:off x="4818167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644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25546"/>
            <a:ext cx="10972800" cy="44319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09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attern Gra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331" y="2317843"/>
            <a:ext cx="4655075" cy="997196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9331" y="3515546"/>
            <a:ext cx="4655075" cy="338554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3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970" y="1211919"/>
            <a:ext cx="6232935" cy="6225676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 Shaw”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324854" y="-84221"/>
            <a:ext cx="12921914" cy="7688179"/>
            <a:chOff x="324854" y="-84221"/>
            <a:chExt cx="12921914" cy="7688179"/>
          </a:xfrm>
        </p:grpSpPr>
        <p:sp>
          <p:nvSpPr>
            <p:cNvPr id="18" name="Rectangle 17"/>
            <p:cNvSpPr/>
            <p:nvPr userDrawn="1"/>
          </p:nvSpPr>
          <p:spPr>
            <a:xfrm>
              <a:off x="12192000" y="-84221"/>
              <a:ext cx="1054768" cy="7688179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324854" y="6858000"/>
              <a:ext cx="12031578" cy="745957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32939479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©2019 Seyfarth Shaw LLP. All rights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reserved</a:t>
            </a:r>
            <a:r>
              <a:rPr lang="en-US" dirty="0"/>
              <a:t>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6" name="Content Placeholder 2"/>
          <p:cNvSpPr>
            <a:spLocks noGrp="1"/>
          </p:cNvSpPr>
          <p:nvPr>
            <p:ph sz="half" idx="14"/>
          </p:nvPr>
        </p:nvSpPr>
        <p:spPr>
          <a:xfrm>
            <a:off x="8095289" y="1155032"/>
            <a:ext cx="3311917" cy="5358064"/>
          </a:xfrm>
        </p:spPr>
        <p:txBody>
          <a:bodyPr/>
          <a:lstStyle>
            <a:lvl1pPr marL="231775" indent="-231775"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09600" y="1155700"/>
            <a:ext cx="7307263" cy="5357813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9608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ltGray">
          <a:xfrm>
            <a:off x="636345" y="1220172"/>
            <a:ext cx="3499425" cy="846018"/>
          </a:xfrm>
          <a:prstGeom prst="rect">
            <a:avLst/>
          </a:prstGeom>
          <a:solidFill>
            <a:srgbClr val="009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0" name="Rectangle 29"/>
          <p:cNvSpPr/>
          <p:nvPr/>
        </p:nvSpPr>
        <p:spPr bwMode="ltGray">
          <a:xfrm>
            <a:off x="4359660" y="1220172"/>
            <a:ext cx="3499425" cy="846018"/>
          </a:xfrm>
          <a:prstGeom prst="rect">
            <a:avLst/>
          </a:prstGeom>
          <a:solidFill>
            <a:srgbClr val="009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1" name="Rectangle 30"/>
          <p:cNvSpPr/>
          <p:nvPr/>
        </p:nvSpPr>
        <p:spPr bwMode="ltGray">
          <a:xfrm>
            <a:off x="8082975" y="1220172"/>
            <a:ext cx="3499425" cy="846018"/>
          </a:xfrm>
          <a:prstGeom prst="rect">
            <a:avLst/>
          </a:prstGeom>
          <a:solidFill>
            <a:srgbClr val="009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7918" y="2291592"/>
            <a:ext cx="3311917" cy="4221504"/>
          </a:xfrm>
        </p:spPr>
        <p:txBody>
          <a:bodyPr/>
          <a:lstStyle>
            <a:lvl1pPr marL="231775" indent="-231775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sz="half" idx="13"/>
          </p:nvPr>
        </p:nvSpPr>
        <p:spPr>
          <a:xfrm>
            <a:off x="4433547" y="2291592"/>
            <a:ext cx="3311917" cy="4221504"/>
          </a:xfrm>
        </p:spPr>
        <p:txBody>
          <a:bodyPr/>
          <a:lstStyle>
            <a:lvl1pPr marL="231775" indent="-231775"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sz="half" idx="14"/>
          </p:nvPr>
        </p:nvSpPr>
        <p:spPr>
          <a:xfrm>
            <a:off x="8095289" y="2291592"/>
            <a:ext cx="3311917" cy="4221504"/>
          </a:xfrm>
        </p:spPr>
        <p:txBody>
          <a:bodyPr/>
          <a:lstStyle>
            <a:lvl1pPr marL="231775" indent="-231775"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5"/>
          </p:nvPr>
        </p:nvSpPr>
        <p:spPr>
          <a:xfrm>
            <a:off x="933834" y="1275710"/>
            <a:ext cx="2857116" cy="738664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7637" y="1275710"/>
            <a:ext cx="2931007" cy="738664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363657" y="1273849"/>
            <a:ext cx="2931007" cy="738664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Rectangle 13"/>
          <p:cNvSpPr/>
          <p:nvPr/>
        </p:nvSpPr>
        <p:spPr bwMode="ltGray">
          <a:xfrm>
            <a:off x="636345" y="1220172"/>
            <a:ext cx="3499425" cy="846018"/>
          </a:xfrm>
          <a:prstGeom prst="rect">
            <a:avLst/>
          </a:prstGeom>
          <a:solidFill>
            <a:srgbClr val="009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Rectangle 14"/>
          <p:cNvSpPr/>
          <p:nvPr/>
        </p:nvSpPr>
        <p:spPr bwMode="ltGray">
          <a:xfrm>
            <a:off x="4359660" y="1220172"/>
            <a:ext cx="3499425" cy="846018"/>
          </a:xfrm>
          <a:prstGeom prst="rect">
            <a:avLst/>
          </a:prstGeom>
          <a:solidFill>
            <a:srgbClr val="009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Rectangle 15"/>
          <p:cNvSpPr/>
          <p:nvPr/>
        </p:nvSpPr>
        <p:spPr bwMode="ltGray">
          <a:xfrm>
            <a:off x="8082975" y="1220172"/>
            <a:ext cx="3499425" cy="846018"/>
          </a:xfrm>
          <a:prstGeom prst="rect">
            <a:avLst/>
          </a:prstGeom>
          <a:solidFill>
            <a:srgbClr val="009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" name="Rectangle 16"/>
          <p:cNvSpPr/>
          <p:nvPr userDrawn="1"/>
        </p:nvSpPr>
        <p:spPr bwMode="ltGray">
          <a:xfrm>
            <a:off x="636345" y="1220172"/>
            <a:ext cx="3499425" cy="846018"/>
          </a:xfrm>
          <a:prstGeom prst="rect">
            <a:avLst/>
          </a:prstGeom>
          <a:solidFill>
            <a:srgbClr val="009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Rectangle 17"/>
          <p:cNvSpPr/>
          <p:nvPr userDrawn="1"/>
        </p:nvSpPr>
        <p:spPr bwMode="ltGray">
          <a:xfrm>
            <a:off x="4359660" y="1220172"/>
            <a:ext cx="3499425" cy="846018"/>
          </a:xfrm>
          <a:prstGeom prst="rect">
            <a:avLst/>
          </a:prstGeom>
          <a:solidFill>
            <a:srgbClr val="009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9" name="Rectangle 18"/>
          <p:cNvSpPr/>
          <p:nvPr userDrawn="1"/>
        </p:nvSpPr>
        <p:spPr bwMode="ltGray">
          <a:xfrm>
            <a:off x="8082975" y="1220172"/>
            <a:ext cx="3499425" cy="846018"/>
          </a:xfrm>
          <a:prstGeom prst="rect">
            <a:avLst/>
          </a:prstGeom>
          <a:solidFill>
            <a:srgbClr val="009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783750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ltGray">
          <a:xfrm>
            <a:off x="439733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0" name="Rectangle 29"/>
          <p:cNvSpPr/>
          <p:nvPr/>
        </p:nvSpPr>
        <p:spPr bwMode="ltGray">
          <a:xfrm>
            <a:off x="3357100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1" name="Rectangle 30"/>
          <p:cNvSpPr/>
          <p:nvPr/>
        </p:nvSpPr>
        <p:spPr bwMode="ltGray">
          <a:xfrm>
            <a:off x="6274467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307" y="2275549"/>
            <a:ext cx="2567464" cy="4157335"/>
          </a:xfrm>
        </p:spPr>
        <p:txBody>
          <a:bodyPr/>
          <a:lstStyle>
            <a:lvl1pPr marL="231775" indent="-231775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sz="half" idx="13"/>
          </p:nvPr>
        </p:nvSpPr>
        <p:spPr>
          <a:xfrm>
            <a:off x="3402253" y="2275549"/>
            <a:ext cx="2567464" cy="4157335"/>
          </a:xfrm>
        </p:spPr>
        <p:txBody>
          <a:bodyPr/>
          <a:lstStyle>
            <a:lvl1pPr marL="176213" indent="-176213"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sz="half" idx="14"/>
          </p:nvPr>
        </p:nvSpPr>
        <p:spPr>
          <a:xfrm>
            <a:off x="6303200" y="2275549"/>
            <a:ext cx="2567464" cy="4157335"/>
          </a:xfrm>
        </p:spPr>
        <p:txBody>
          <a:bodyPr/>
          <a:lstStyle>
            <a:lvl1pPr marL="231775" indent="-231775"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5"/>
          </p:nvPr>
        </p:nvSpPr>
        <p:spPr>
          <a:xfrm>
            <a:off x="737223" y="1259668"/>
            <a:ext cx="2214893" cy="738664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92886" y="1259668"/>
            <a:ext cx="2272175" cy="738664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566138" y="1257807"/>
            <a:ext cx="2272175" cy="738664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Rectangle 15"/>
          <p:cNvSpPr/>
          <p:nvPr/>
        </p:nvSpPr>
        <p:spPr bwMode="ltGray">
          <a:xfrm>
            <a:off x="9191832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" name="Content Placeholder 2"/>
          <p:cNvSpPr>
            <a:spLocks noGrp="1"/>
          </p:cNvSpPr>
          <p:nvPr>
            <p:ph sz="half" idx="17"/>
          </p:nvPr>
        </p:nvSpPr>
        <p:spPr>
          <a:xfrm>
            <a:off x="9204147" y="2275549"/>
            <a:ext cx="2567464" cy="4157335"/>
          </a:xfrm>
        </p:spPr>
        <p:txBody>
          <a:bodyPr/>
          <a:lstStyle>
            <a:lvl1pPr marL="231775" indent="-231775"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472514" y="1257807"/>
            <a:ext cx="2272175" cy="738664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Rectangle 18"/>
          <p:cNvSpPr/>
          <p:nvPr/>
        </p:nvSpPr>
        <p:spPr bwMode="ltGray">
          <a:xfrm>
            <a:off x="439733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Rectangle 19"/>
          <p:cNvSpPr/>
          <p:nvPr/>
        </p:nvSpPr>
        <p:spPr bwMode="ltGray">
          <a:xfrm>
            <a:off x="3357100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1" name="Rectangle 20"/>
          <p:cNvSpPr/>
          <p:nvPr/>
        </p:nvSpPr>
        <p:spPr bwMode="ltGray">
          <a:xfrm>
            <a:off x="6274467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2" name="Rectangle 21"/>
          <p:cNvSpPr/>
          <p:nvPr/>
        </p:nvSpPr>
        <p:spPr bwMode="ltGray">
          <a:xfrm>
            <a:off x="9191832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Rectangle 22"/>
          <p:cNvSpPr/>
          <p:nvPr userDrawn="1"/>
        </p:nvSpPr>
        <p:spPr bwMode="ltGray">
          <a:xfrm>
            <a:off x="439733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4" name="Rectangle 23"/>
          <p:cNvSpPr/>
          <p:nvPr userDrawn="1"/>
        </p:nvSpPr>
        <p:spPr bwMode="ltGray">
          <a:xfrm>
            <a:off x="3357100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3" name="Rectangle 32"/>
          <p:cNvSpPr/>
          <p:nvPr userDrawn="1"/>
        </p:nvSpPr>
        <p:spPr bwMode="ltGray">
          <a:xfrm>
            <a:off x="6274467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4" name="Rectangle 33"/>
          <p:cNvSpPr/>
          <p:nvPr userDrawn="1"/>
        </p:nvSpPr>
        <p:spPr bwMode="ltGray">
          <a:xfrm>
            <a:off x="9191832" y="1204130"/>
            <a:ext cx="2712824" cy="846018"/>
          </a:xfrm>
          <a:prstGeom prst="rect">
            <a:avLst/>
          </a:prstGeom>
          <a:solidFill>
            <a:srgbClr val="009D9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49409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917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 Blac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0296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 Gra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7892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-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0362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- Dark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8997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- Teal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6941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- Dark Tea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53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Pattern Whi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331" y="2317843"/>
            <a:ext cx="4655075" cy="997196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9331" y="3515546"/>
            <a:ext cx="4655075" cy="338554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29" name="TextBox 28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 Shaw” refers to Seyfarth Shaw LLP (an Illinois limited liability partnership). </a:t>
              </a:r>
            </a:p>
          </p:txBody>
        </p:sp>
        <p:sp>
          <p:nvSpPr>
            <p:cNvPr id="28" name="TextBox 27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4" y="963686"/>
            <a:ext cx="2048796" cy="504545"/>
          </a:xfrm>
          <a:prstGeom prst="rect">
            <a:avLst/>
          </a:prstGeom>
        </p:spPr>
      </p:pic>
      <p:grpSp>
        <p:nvGrpSpPr>
          <p:cNvPr id="17" name="Group 16"/>
          <p:cNvGrpSpPr/>
          <p:nvPr userDrawn="1"/>
        </p:nvGrpSpPr>
        <p:grpSpPr>
          <a:xfrm>
            <a:off x="6284913" y="1217613"/>
            <a:ext cx="6219825" cy="6213475"/>
            <a:chOff x="6284913" y="1217613"/>
            <a:chExt cx="6219825" cy="6213475"/>
          </a:xfrm>
        </p:grpSpPr>
        <p:sp>
          <p:nvSpPr>
            <p:cNvPr id="6" name="Freeform 5"/>
            <p:cNvSpPr>
              <a:spLocks/>
            </p:cNvSpPr>
            <p:nvPr userDrawn="1"/>
          </p:nvSpPr>
          <p:spPr bwMode="auto">
            <a:xfrm>
              <a:off x="8358188" y="3287713"/>
              <a:ext cx="2073275" cy="2073275"/>
            </a:xfrm>
            <a:custGeom>
              <a:avLst/>
              <a:gdLst>
                <a:gd name="T0" fmla="*/ 0 w 1334"/>
                <a:gd name="T1" fmla="*/ 1334 h 1334"/>
                <a:gd name="T2" fmla="*/ 1334 w 1334"/>
                <a:gd name="T3" fmla="*/ 0 h 1334"/>
                <a:gd name="T4" fmla="*/ 0 w 1334"/>
                <a:gd name="T5" fmla="*/ 0 h 1334"/>
                <a:gd name="T6" fmla="*/ 0 w 1334"/>
                <a:gd name="T7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4" h="1334">
                  <a:moveTo>
                    <a:pt x="0" y="1334"/>
                  </a:moveTo>
                  <a:cubicBezTo>
                    <a:pt x="737" y="1334"/>
                    <a:pt x="1334" y="737"/>
                    <a:pt x="1334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334"/>
                  </a:lnTo>
                  <a:close/>
                </a:path>
              </a:pathLst>
            </a:custGeom>
            <a:noFill/>
            <a:ln w="12700" cap="flat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6"/>
            <p:cNvSpPr>
              <a:spLocks/>
            </p:cNvSpPr>
            <p:nvPr userDrawn="1"/>
          </p:nvSpPr>
          <p:spPr bwMode="auto">
            <a:xfrm>
              <a:off x="6284913" y="3287713"/>
              <a:ext cx="2073275" cy="2073275"/>
            </a:xfrm>
            <a:custGeom>
              <a:avLst/>
              <a:gdLst>
                <a:gd name="T0" fmla="*/ 0 w 1333"/>
                <a:gd name="T1" fmla="*/ 0 h 1334"/>
                <a:gd name="T2" fmla="*/ 1333 w 1333"/>
                <a:gd name="T3" fmla="*/ 1334 h 1334"/>
                <a:gd name="T4" fmla="*/ 1333 w 1333"/>
                <a:gd name="T5" fmla="*/ 0 h 1334"/>
                <a:gd name="T6" fmla="*/ 0 w 1333"/>
                <a:gd name="T7" fmla="*/ 0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3" h="1334">
                  <a:moveTo>
                    <a:pt x="0" y="0"/>
                  </a:moveTo>
                  <a:cubicBezTo>
                    <a:pt x="0" y="737"/>
                    <a:pt x="597" y="1334"/>
                    <a:pt x="1333" y="1334"/>
                  </a:cubicBezTo>
                  <a:cubicBezTo>
                    <a:pt x="1333" y="0"/>
                    <a:pt x="1333" y="0"/>
                    <a:pt x="1333" y="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auto">
            <a:xfrm>
              <a:off x="10431463" y="3287713"/>
              <a:ext cx="2073275" cy="2073275"/>
            </a:xfrm>
            <a:custGeom>
              <a:avLst/>
              <a:gdLst>
                <a:gd name="T0" fmla="*/ 0 w 1333"/>
                <a:gd name="T1" fmla="*/ 1334 h 1334"/>
                <a:gd name="T2" fmla="*/ 1333 w 1333"/>
                <a:gd name="T3" fmla="*/ 0 h 1334"/>
                <a:gd name="T4" fmla="*/ 0 w 1333"/>
                <a:gd name="T5" fmla="*/ 0 h 1334"/>
                <a:gd name="T6" fmla="*/ 0 w 1333"/>
                <a:gd name="T7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3" h="1334">
                  <a:moveTo>
                    <a:pt x="0" y="1334"/>
                  </a:moveTo>
                  <a:cubicBezTo>
                    <a:pt x="736" y="1334"/>
                    <a:pt x="1333" y="737"/>
                    <a:pt x="1333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334"/>
                  </a:lnTo>
                  <a:close/>
                </a:path>
              </a:pathLst>
            </a:custGeom>
            <a:noFill/>
            <a:ln w="12700" cap="flat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8"/>
            <p:cNvSpPr>
              <a:spLocks/>
            </p:cNvSpPr>
            <p:nvPr userDrawn="1"/>
          </p:nvSpPr>
          <p:spPr bwMode="auto">
            <a:xfrm>
              <a:off x="8358188" y="5360988"/>
              <a:ext cx="2073275" cy="2070100"/>
            </a:xfrm>
            <a:custGeom>
              <a:avLst/>
              <a:gdLst>
                <a:gd name="T0" fmla="*/ 1334 w 1334"/>
                <a:gd name="T1" fmla="*/ 0 h 1333"/>
                <a:gd name="T2" fmla="*/ 0 w 1334"/>
                <a:gd name="T3" fmla="*/ 0 h 1333"/>
                <a:gd name="T4" fmla="*/ 0 w 1334"/>
                <a:gd name="T5" fmla="*/ 1333 h 1333"/>
                <a:gd name="T6" fmla="*/ 1334 w 1334"/>
                <a:gd name="T7" fmla="*/ 0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4" h="1333">
                  <a:moveTo>
                    <a:pt x="13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33"/>
                    <a:pt x="0" y="1333"/>
                    <a:pt x="0" y="1333"/>
                  </a:cubicBezTo>
                  <a:cubicBezTo>
                    <a:pt x="0" y="597"/>
                    <a:pt x="597" y="0"/>
                    <a:pt x="1334" y="0"/>
                  </a:cubicBezTo>
                  <a:close/>
                </a:path>
              </a:pathLst>
            </a:custGeom>
            <a:noFill/>
            <a:ln w="12700" cap="flat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6284913" y="5360988"/>
              <a:ext cx="2073275" cy="2070100"/>
            </a:xfrm>
            <a:custGeom>
              <a:avLst/>
              <a:gdLst>
                <a:gd name="T0" fmla="*/ 1333 w 1333"/>
                <a:gd name="T1" fmla="*/ 0 h 1333"/>
                <a:gd name="T2" fmla="*/ 0 w 1333"/>
                <a:gd name="T3" fmla="*/ 1333 h 1333"/>
                <a:gd name="T4" fmla="*/ 1333 w 1333"/>
                <a:gd name="T5" fmla="*/ 1333 h 1333"/>
                <a:gd name="T6" fmla="*/ 1333 w 1333"/>
                <a:gd name="T7" fmla="*/ 0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3" h="1333">
                  <a:moveTo>
                    <a:pt x="1333" y="0"/>
                  </a:moveTo>
                  <a:cubicBezTo>
                    <a:pt x="597" y="0"/>
                    <a:pt x="0" y="597"/>
                    <a:pt x="0" y="1333"/>
                  </a:cubicBezTo>
                  <a:cubicBezTo>
                    <a:pt x="1333" y="1333"/>
                    <a:pt x="1333" y="1333"/>
                    <a:pt x="1333" y="1333"/>
                  </a:cubicBezTo>
                  <a:lnTo>
                    <a:pt x="1333" y="0"/>
                  </a:lnTo>
                  <a:close/>
                </a:path>
              </a:pathLst>
            </a:custGeom>
            <a:noFill/>
            <a:ln w="12700" cap="flat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10431463" y="5360988"/>
              <a:ext cx="2073275" cy="2070100"/>
            </a:xfrm>
            <a:custGeom>
              <a:avLst/>
              <a:gdLst>
                <a:gd name="T0" fmla="*/ 0 w 1333"/>
                <a:gd name="T1" fmla="*/ 0 h 1333"/>
                <a:gd name="T2" fmla="*/ 1333 w 1333"/>
                <a:gd name="T3" fmla="*/ 1333 h 1333"/>
                <a:gd name="T4" fmla="*/ 1333 w 1333"/>
                <a:gd name="T5" fmla="*/ 0 h 1333"/>
                <a:gd name="T6" fmla="*/ 0 w 1333"/>
                <a:gd name="T7" fmla="*/ 0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3" h="1333">
                  <a:moveTo>
                    <a:pt x="0" y="0"/>
                  </a:moveTo>
                  <a:cubicBezTo>
                    <a:pt x="0" y="736"/>
                    <a:pt x="597" y="1333"/>
                    <a:pt x="1333" y="1333"/>
                  </a:cubicBezTo>
                  <a:cubicBezTo>
                    <a:pt x="1333" y="0"/>
                    <a:pt x="1333" y="0"/>
                    <a:pt x="1333" y="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auto">
            <a:xfrm>
              <a:off x="10431463" y="1217613"/>
              <a:ext cx="2073275" cy="2070100"/>
            </a:xfrm>
            <a:custGeom>
              <a:avLst/>
              <a:gdLst>
                <a:gd name="T0" fmla="*/ 1333 w 1333"/>
                <a:gd name="T1" fmla="*/ 1333 h 1333"/>
                <a:gd name="T2" fmla="*/ 1333 w 1333"/>
                <a:gd name="T3" fmla="*/ 0 h 1333"/>
                <a:gd name="T4" fmla="*/ 0 w 1333"/>
                <a:gd name="T5" fmla="*/ 0 h 1333"/>
                <a:gd name="T6" fmla="*/ 1333 w 1333"/>
                <a:gd name="T7" fmla="*/ 1333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3" h="1333">
                  <a:moveTo>
                    <a:pt x="1333" y="1333"/>
                  </a:moveTo>
                  <a:cubicBezTo>
                    <a:pt x="1333" y="0"/>
                    <a:pt x="1333" y="0"/>
                    <a:pt x="133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36" y="0"/>
                    <a:pt x="1333" y="597"/>
                    <a:pt x="1333" y="1333"/>
                  </a:cubicBezTo>
                  <a:close/>
                </a:path>
              </a:pathLst>
            </a:custGeom>
            <a:noFill/>
            <a:ln w="12700" cap="flat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auto">
            <a:xfrm>
              <a:off x="6419850" y="1217613"/>
              <a:ext cx="1938338" cy="2070100"/>
            </a:xfrm>
            <a:custGeom>
              <a:avLst/>
              <a:gdLst>
                <a:gd name="T0" fmla="*/ 0 w 1333"/>
                <a:gd name="T1" fmla="*/ 1333 h 1333"/>
                <a:gd name="T2" fmla="*/ 1333 w 1333"/>
                <a:gd name="T3" fmla="*/ 1333 h 1333"/>
                <a:gd name="T4" fmla="*/ 1333 w 1333"/>
                <a:gd name="T5" fmla="*/ 0 h 1333"/>
                <a:gd name="T6" fmla="*/ 0 w 1333"/>
                <a:gd name="T7" fmla="*/ 1333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3" h="1333">
                  <a:moveTo>
                    <a:pt x="0" y="1333"/>
                  </a:moveTo>
                  <a:cubicBezTo>
                    <a:pt x="1333" y="1333"/>
                    <a:pt x="1333" y="1333"/>
                    <a:pt x="1333" y="1333"/>
                  </a:cubicBezTo>
                  <a:cubicBezTo>
                    <a:pt x="1333" y="0"/>
                    <a:pt x="1333" y="0"/>
                    <a:pt x="1333" y="0"/>
                  </a:cubicBezTo>
                  <a:cubicBezTo>
                    <a:pt x="1333" y="736"/>
                    <a:pt x="736" y="1333"/>
                    <a:pt x="0" y="1333"/>
                  </a:cubicBezTo>
                  <a:close/>
                </a:path>
              </a:pathLst>
            </a:custGeom>
            <a:noFill/>
            <a:ln w="12700" cap="flat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8358188" y="1217613"/>
              <a:ext cx="2073275" cy="2070100"/>
            </a:xfrm>
            <a:custGeom>
              <a:avLst/>
              <a:gdLst>
                <a:gd name="T0" fmla="*/ 1334 w 1334"/>
                <a:gd name="T1" fmla="*/ 0 h 1333"/>
                <a:gd name="T2" fmla="*/ 0 w 1334"/>
                <a:gd name="T3" fmla="*/ 1333 h 1333"/>
                <a:gd name="T4" fmla="*/ 1334 w 1334"/>
                <a:gd name="T5" fmla="*/ 1333 h 1333"/>
                <a:gd name="T6" fmla="*/ 1334 w 1334"/>
                <a:gd name="T7" fmla="*/ 0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4" h="1333">
                  <a:moveTo>
                    <a:pt x="1334" y="0"/>
                  </a:moveTo>
                  <a:cubicBezTo>
                    <a:pt x="597" y="0"/>
                    <a:pt x="0" y="597"/>
                    <a:pt x="0" y="1333"/>
                  </a:cubicBezTo>
                  <a:cubicBezTo>
                    <a:pt x="1334" y="1333"/>
                    <a:pt x="1334" y="1333"/>
                    <a:pt x="1334" y="1333"/>
                  </a:cubicBezTo>
                  <a:lnTo>
                    <a:pt x="1334" y="0"/>
                  </a:lnTo>
                  <a:close/>
                </a:path>
              </a:pathLst>
            </a:custGeom>
            <a:noFill/>
            <a:ln w="12700" cap="flat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324854" y="-84221"/>
            <a:ext cx="12921914" cy="7688179"/>
            <a:chOff x="324854" y="-84221"/>
            <a:chExt cx="12921914" cy="7688179"/>
          </a:xfrm>
        </p:grpSpPr>
        <p:sp>
          <p:nvSpPr>
            <p:cNvPr id="22" name="Rectangle 21"/>
            <p:cNvSpPr/>
            <p:nvPr userDrawn="1"/>
          </p:nvSpPr>
          <p:spPr>
            <a:xfrm>
              <a:off x="12192000" y="-84221"/>
              <a:ext cx="1054768" cy="7688179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324854" y="6858000"/>
              <a:ext cx="12031578" cy="745957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/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7082349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- Purpl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8661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Light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0824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30175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Teal">
    <p:bg>
      <p:bgPr>
        <a:solidFill>
          <a:srgbClr val="009D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6"/>
          <p:cNvSpPr txBox="1">
            <a:spLocks/>
          </p:cNvSpPr>
          <p:nvPr/>
        </p:nvSpPr>
        <p:spPr bwMode="gray">
          <a:xfrm>
            <a:off x="0" y="-181976"/>
            <a:ext cx="3160295" cy="19294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0" i="1" dirty="0">
                <a:solidFill>
                  <a:srgbClr val="96DBD2"/>
                </a:solidFill>
              </a:rPr>
              <a:t>“</a:t>
            </a:r>
            <a:endParaRPr lang="en-US" sz="30000" dirty="0">
              <a:solidFill>
                <a:srgbClr val="96DBD2"/>
              </a:solidFill>
            </a:endParaRPr>
          </a:p>
        </p:txBody>
      </p:sp>
      <p:sp>
        <p:nvSpPr>
          <p:cNvPr id="6" name="Text Placeholder 6"/>
          <p:cNvSpPr txBox="1">
            <a:spLocks/>
          </p:cNvSpPr>
          <p:nvPr/>
        </p:nvSpPr>
        <p:spPr bwMode="gray">
          <a:xfrm flipH="1" flipV="1">
            <a:off x="9457159" y="4398869"/>
            <a:ext cx="2734841" cy="227382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0000" b="1" i="1" kern="1200" dirty="0">
                <a:solidFill>
                  <a:srgbClr val="96DBD2"/>
                </a:solidFill>
                <a:latin typeface="+mn-lt"/>
                <a:ea typeface="+mn-ea"/>
                <a:cs typeface="+mn-cs"/>
              </a:rPr>
              <a:t>“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74518" y="5160876"/>
            <a:ext cx="3877056" cy="37490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074518" y="2434808"/>
            <a:ext cx="9841203" cy="553998"/>
          </a:xfrm>
        </p:spPr>
        <p:txBody>
          <a:bodyPr wrap="square" anchor="t" anchorCtr="0">
            <a:spAutoFit/>
          </a:bodyPr>
          <a:lstStyle>
            <a:lvl1pPr>
              <a:lnSpc>
                <a:spcPct val="100000"/>
              </a:lnSpc>
              <a:defRPr sz="3600" b="1" i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6"/>
          <p:cNvSpPr txBox="1">
            <a:spLocks/>
          </p:cNvSpPr>
          <p:nvPr/>
        </p:nvSpPr>
        <p:spPr bwMode="gray">
          <a:xfrm>
            <a:off x="0" y="-181976"/>
            <a:ext cx="3160295" cy="19294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0" i="1" dirty="0">
                <a:solidFill>
                  <a:srgbClr val="96DBD2"/>
                </a:solidFill>
              </a:rPr>
              <a:t>“</a:t>
            </a:r>
            <a:endParaRPr lang="en-US" sz="30000" dirty="0">
              <a:solidFill>
                <a:srgbClr val="96DBD2"/>
              </a:solidFill>
            </a:endParaRPr>
          </a:p>
        </p:txBody>
      </p:sp>
      <p:sp>
        <p:nvSpPr>
          <p:cNvPr id="10" name="Text Placeholder 6"/>
          <p:cNvSpPr txBox="1">
            <a:spLocks/>
          </p:cNvSpPr>
          <p:nvPr/>
        </p:nvSpPr>
        <p:spPr bwMode="gray">
          <a:xfrm flipH="1" flipV="1">
            <a:off x="9457159" y="4398869"/>
            <a:ext cx="2734841" cy="227382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0000" b="1" i="1" kern="1200" dirty="0">
                <a:solidFill>
                  <a:srgbClr val="96DBD2"/>
                </a:solidFill>
                <a:latin typeface="+mn-lt"/>
                <a:ea typeface="+mn-ea"/>
                <a:cs typeface="+mn-cs"/>
              </a:rPr>
              <a:t>“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6"/>
          <p:cNvSpPr txBox="1">
            <a:spLocks/>
          </p:cNvSpPr>
          <p:nvPr userDrawn="1"/>
        </p:nvSpPr>
        <p:spPr bwMode="gray">
          <a:xfrm>
            <a:off x="0" y="-181976"/>
            <a:ext cx="3160295" cy="19294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0" i="1" dirty="0">
                <a:solidFill>
                  <a:srgbClr val="96DBD2"/>
                </a:solidFill>
              </a:rPr>
              <a:t>“</a:t>
            </a:r>
            <a:endParaRPr lang="en-US" sz="30000" dirty="0">
              <a:solidFill>
                <a:srgbClr val="96DBD2"/>
              </a:solidFill>
            </a:endParaRPr>
          </a:p>
        </p:txBody>
      </p:sp>
      <p:sp>
        <p:nvSpPr>
          <p:cNvPr id="14" name="Text Placeholder 6"/>
          <p:cNvSpPr txBox="1">
            <a:spLocks/>
          </p:cNvSpPr>
          <p:nvPr userDrawn="1"/>
        </p:nvSpPr>
        <p:spPr bwMode="gray">
          <a:xfrm flipH="1" flipV="1">
            <a:off x="9457159" y="4398869"/>
            <a:ext cx="2734841" cy="227382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0000" b="1" i="1" kern="1200" dirty="0">
                <a:solidFill>
                  <a:srgbClr val="96DBD2"/>
                </a:solidFill>
                <a:latin typeface="+mn-lt"/>
                <a:ea typeface="+mn-ea"/>
                <a:cs typeface="+mn-cs"/>
              </a:rPr>
              <a:t>“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0990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88">
          <p15:clr>
            <a:srgbClr val="FBAE40"/>
          </p15:clr>
        </p15:guide>
        <p15:guide id="2" pos="672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Dark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6"/>
          <p:cNvSpPr txBox="1">
            <a:spLocks/>
          </p:cNvSpPr>
          <p:nvPr/>
        </p:nvSpPr>
        <p:spPr bwMode="gray">
          <a:xfrm>
            <a:off x="0" y="-181976"/>
            <a:ext cx="3160295" cy="19294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0" i="1" dirty="0">
                <a:solidFill>
                  <a:schemeClr val="accent1"/>
                </a:solidFill>
              </a:rPr>
              <a:t>“</a:t>
            </a:r>
            <a:endParaRPr lang="en-US" sz="30000" dirty="0">
              <a:solidFill>
                <a:schemeClr val="accent1"/>
              </a:solidFill>
            </a:endParaRPr>
          </a:p>
        </p:txBody>
      </p:sp>
      <p:sp>
        <p:nvSpPr>
          <p:cNvPr id="6" name="Text Placeholder 6"/>
          <p:cNvSpPr txBox="1">
            <a:spLocks/>
          </p:cNvSpPr>
          <p:nvPr/>
        </p:nvSpPr>
        <p:spPr bwMode="gray">
          <a:xfrm flipH="1" flipV="1">
            <a:off x="9457159" y="4398869"/>
            <a:ext cx="2734841" cy="227382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0000" b="1" i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“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74518" y="5160876"/>
            <a:ext cx="3877056" cy="37490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074518" y="2434808"/>
            <a:ext cx="9841203" cy="553998"/>
          </a:xfrm>
        </p:spPr>
        <p:txBody>
          <a:bodyPr wrap="square" anchor="t" anchorCtr="0">
            <a:spAutoFit/>
          </a:bodyPr>
          <a:lstStyle>
            <a:lvl1pPr>
              <a:lnSpc>
                <a:spcPct val="100000"/>
              </a:lnSpc>
              <a:defRPr sz="3600" b="1" i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6"/>
          <p:cNvSpPr txBox="1">
            <a:spLocks/>
          </p:cNvSpPr>
          <p:nvPr/>
        </p:nvSpPr>
        <p:spPr bwMode="gray">
          <a:xfrm>
            <a:off x="0" y="-181976"/>
            <a:ext cx="3160295" cy="19294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0" i="1" dirty="0">
                <a:solidFill>
                  <a:schemeClr val="accent1"/>
                </a:solidFill>
              </a:rPr>
              <a:t>“</a:t>
            </a:r>
            <a:endParaRPr lang="en-US" sz="30000" dirty="0">
              <a:solidFill>
                <a:schemeClr val="accent1"/>
              </a:solidFill>
            </a:endParaRPr>
          </a:p>
        </p:txBody>
      </p:sp>
      <p:sp>
        <p:nvSpPr>
          <p:cNvPr id="10" name="Text Placeholder 6"/>
          <p:cNvSpPr txBox="1">
            <a:spLocks/>
          </p:cNvSpPr>
          <p:nvPr/>
        </p:nvSpPr>
        <p:spPr bwMode="gray">
          <a:xfrm flipH="1" flipV="1">
            <a:off x="9457159" y="4398869"/>
            <a:ext cx="2734841" cy="227382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0000" b="1" i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“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6"/>
          <p:cNvSpPr txBox="1">
            <a:spLocks/>
          </p:cNvSpPr>
          <p:nvPr userDrawn="1"/>
        </p:nvSpPr>
        <p:spPr bwMode="gray">
          <a:xfrm>
            <a:off x="0" y="-181976"/>
            <a:ext cx="3160295" cy="19294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0" i="1" dirty="0">
                <a:solidFill>
                  <a:schemeClr val="accent1"/>
                </a:solidFill>
              </a:rPr>
              <a:t>“</a:t>
            </a:r>
            <a:endParaRPr lang="en-US" sz="30000" dirty="0">
              <a:solidFill>
                <a:schemeClr val="accent1"/>
              </a:solidFill>
            </a:endParaRPr>
          </a:p>
        </p:txBody>
      </p:sp>
      <p:sp>
        <p:nvSpPr>
          <p:cNvPr id="14" name="Text Placeholder 6"/>
          <p:cNvSpPr txBox="1">
            <a:spLocks/>
          </p:cNvSpPr>
          <p:nvPr userDrawn="1"/>
        </p:nvSpPr>
        <p:spPr bwMode="gray">
          <a:xfrm flipH="1" flipV="1">
            <a:off x="9457159" y="4398869"/>
            <a:ext cx="2734841" cy="227382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0000" b="1" i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“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2664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88">
          <p15:clr>
            <a:srgbClr val="FBAE40"/>
          </p15:clr>
        </p15:guide>
        <p15:guide id="2" pos="672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Dark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6"/>
          <p:cNvSpPr txBox="1">
            <a:spLocks/>
          </p:cNvSpPr>
          <p:nvPr/>
        </p:nvSpPr>
        <p:spPr bwMode="gray">
          <a:xfrm>
            <a:off x="0" y="-181976"/>
            <a:ext cx="3160295" cy="19294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0" i="1" dirty="0">
                <a:solidFill>
                  <a:schemeClr val="accent5"/>
                </a:solidFill>
              </a:rPr>
              <a:t>“</a:t>
            </a:r>
            <a:endParaRPr lang="en-US" sz="30000" dirty="0">
              <a:solidFill>
                <a:schemeClr val="accent5"/>
              </a:solidFill>
            </a:endParaRPr>
          </a:p>
        </p:txBody>
      </p:sp>
      <p:sp>
        <p:nvSpPr>
          <p:cNvPr id="6" name="Text Placeholder 6"/>
          <p:cNvSpPr txBox="1">
            <a:spLocks/>
          </p:cNvSpPr>
          <p:nvPr/>
        </p:nvSpPr>
        <p:spPr bwMode="gray">
          <a:xfrm flipH="1" flipV="1">
            <a:off x="9457159" y="4398869"/>
            <a:ext cx="2734841" cy="227382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0000" b="1" i="1" kern="1200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“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74518" y="5160876"/>
            <a:ext cx="3877056" cy="37490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074518" y="2434808"/>
            <a:ext cx="9841203" cy="553998"/>
          </a:xfrm>
        </p:spPr>
        <p:txBody>
          <a:bodyPr wrap="square" anchor="t" anchorCtr="0">
            <a:spAutoFit/>
          </a:bodyPr>
          <a:lstStyle>
            <a:lvl1pPr>
              <a:lnSpc>
                <a:spcPct val="100000"/>
              </a:lnSpc>
              <a:defRPr sz="3600" b="1" i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6"/>
          <p:cNvSpPr txBox="1">
            <a:spLocks/>
          </p:cNvSpPr>
          <p:nvPr/>
        </p:nvSpPr>
        <p:spPr bwMode="gray">
          <a:xfrm>
            <a:off x="0" y="-181976"/>
            <a:ext cx="3160295" cy="19294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0" i="1" dirty="0">
                <a:solidFill>
                  <a:schemeClr val="accent5"/>
                </a:solidFill>
              </a:rPr>
              <a:t>“</a:t>
            </a:r>
            <a:endParaRPr lang="en-US" sz="30000" dirty="0">
              <a:solidFill>
                <a:schemeClr val="accent5"/>
              </a:solidFill>
            </a:endParaRPr>
          </a:p>
        </p:txBody>
      </p:sp>
      <p:sp>
        <p:nvSpPr>
          <p:cNvPr id="10" name="Text Placeholder 6"/>
          <p:cNvSpPr txBox="1">
            <a:spLocks/>
          </p:cNvSpPr>
          <p:nvPr/>
        </p:nvSpPr>
        <p:spPr bwMode="gray">
          <a:xfrm flipH="1" flipV="1">
            <a:off x="9457159" y="4398869"/>
            <a:ext cx="2734841" cy="227382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0000" b="1" i="1" kern="1200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“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6"/>
          <p:cNvSpPr txBox="1">
            <a:spLocks/>
          </p:cNvSpPr>
          <p:nvPr userDrawn="1"/>
        </p:nvSpPr>
        <p:spPr bwMode="gray">
          <a:xfrm>
            <a:off x="0" y="-181976"/>
            <a:ext cx="3160295" cy="19294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0" i="1" dirty="0">
                <a:solidFill>
                  <a:schemeClr val="accent5"/>
                </a:solidFill>
              </a:rPr>
              <a:t>“</a:t>
            </a:r>
            <a:endParaRPr lang="en-US" sz="30000" dirty="0">
              <a:solidFill>
                <a:schemeClr val="accent5"/>
              </a:solidFill>
            </a:endParaRPr>
          </a:p>
        </p:txBody>
      </p:sp>
      <p:sp>
        <p:nvSpPr>
          <p:cNvPr id="14" name="Text Placeholder 6"/>
          <p:cNvSpPr txBox="1">
            <a:spLocks/>
          </p:cNvSpPr>
          <p:nvPr userDrawn="1"/>
        </p:nvSpPr>
        <p:spPr bwMode="gray">
          <a:xfrm flipH="1" flipV="1">
            <a:off x="9457159" y="4398869"/>
            <a:ext cx="2734841" cy="227382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7625" indent="-2873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0000" b="1" i="1" kern="1200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“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2437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88">
          <p15:clr>
            <a:srgbClr val="FBAE40"/>
          </p15:clr>
        </p15:guide>
        <p15:guide id="2" pos="67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etrics Blac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6196555" y="3466709"/>
            <a:ext cx="5308600" cy="27432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2800" b="1">
                <a:solidFill>
                  <a:schemeClr val="tx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bg1"/>
                </a:solidFill>
              </a:defRPr>
            </a:lvl2pPr>
            <a:lvl3pPr marL="511175" indent="-395288">
              <a:defRPr sz="24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66058" y="471832"/>
            <a:ext cx="11118460" cy="2382191"/>
          </a:xfrm>
        </p:spPr>
        <p:txBody>
          <a:bodyPr wrap="square" anchor="b" anchorCtr="0">
            <a:spAutoFit/>
          </a:bodyPr>
          <a:lstStyle>
            <a:lvl1pPr>
              <a:defRPr sz="17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988" y="6680386"/>
            <a:ext cx="9144000" cy="123111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1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etrics Gra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6196555" y="3466709"/>
            <a:ext cx="5308600" cy="27432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2800" b="1">
                <a:solidFill>
                  <a:schemeClr val="tx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bg1"/>
                </a:solidFill>
              </a:defRPr>
            </a:lvl2pPr>
            <a:lvl3pPr marL="511175" indent="-395288">
              <a:defRPr sz="24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66058" y="471832"/>
            <a:ext cx="11118460" cy="2382191"/>
          </a:xfrm>
        </p:spPr>
        <p:txBody>
          <a:bodyPr wrap="square" anchor="b" anchorCtr="0">
            <a:spAutoFit/>
          </a:bodyPr>
          <a:lstStyle>
            <a:lvl1pPr>
              <a:defRPr sz="17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988" y="6680386"/>
            <a:ext cx="9144000" cy="123111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8203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etrics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6196555" y="3466709"/>
            <a:ext cx="5308600" cy="27432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2800" b="1">
                <a:solidFill>
                  <a:schemeClr val="tx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bg1"/>
                </a:solidFill>
              </a:defRPr>
            </a:lvl2pPr>
            <a:lvl3pPr marL="511175" indent="-395288">
              <a:defRPr sz="24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66058" y="471832"/>
            <a:ext cx="11118460" cy="2382191"/>
          </a:xfrm>
        </p:spPr>
        <p:txBody>
          <a:bodyPr wrap="square" anchor="b" anchorCtr="0">
            <a:spAutoFit/>
          </a:bodyPr>
          <a:lstStyle>
            <a:lvl1pPr>
              <a:defRPr sz="17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988" y="6680386"/>
            <a:ext cx="9144000" cy="123111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9131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etrics DaRK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6196555" y="3466709"/>
            <a:ext cx="5308600" cy="27432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2800" b="1">
                <a:solidFill>
                  <a:schemeClr val="tx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bg1"/>
                </a:solidFill>
              </a:defRPr>
            </a:lvl2pPr>
            <a:lvl3pPr marL="511175" indent="-395288">
              <a:defRPr sz="24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66058" y="471832"/>
            <a:ext cx="11118460" cy="2382191"/>
          </a:xfrm>
        </p:spPr>
        <p:txBody>
          <a:bodyPr wrap="square" anchor="b" anchorCtr="0">
            <a:spAutoFit/>
          </a:bodyPr>
          <a:lstStyle>
            <a:lvl1pPr>
              <a:defRPr sz="17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988" y="6680386"/>
            <a:ext cx="9144000" cy="123111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63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attern Dark Purple 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331" y="2317843"/>
            <a:ext cx="4655075" cy="997196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9331" y="3515546"/>
            <a:ext cx="4655075" cy="338554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3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971" y="1396223"/>
            <a:ext cx="6021241" cy="6014227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 Shaw”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324854" y="-84221"/>
            <a:ext cx="12921914" cy="7688179"/>
            <a:chOff x="324854" y="-84221"/>
            <a:chExt cx="12921914" cy="7688179"/>
          </a:xfrm>
        </p:grpSpPr>
        <p:sp>
          <p:nvSpPr>
            <p:cNvPr id="18" name="Rectangle 17"/>
            <p:cNvSpPr/>
            <p:nvPr userDrawn="1"/>
          </p:nvSpPr>
          <p:spPr>
            <a:xfrm>
              <a:off x="12192000" y="-84221"/>
              <a:ext cx="1054768" cy="7688179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324854" y="6858000"/>
              <a:ext cx="12031578" cy="745957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6098439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etrics Purpl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6196555" y="3466709"/>
            <a:ext cx="5308600" cy="27432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2800" b="1">
                <a:solidFill>
                  <a:schemeClr val="tx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bg1"/>
                </a:solidFill>
              </a:defRPr>
            </a:lvl2pPr>
            <a:lvl3pPr marL="511175" indent="-395288">
              <a:defRPr sz="24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66058" y="471832"/>
            <a:ext cx="11118460" cy="2382191"/>
          </a:xfrm>
        </p:spPr>
        <p:txBody>
          <a:bodyPr wrap="square" anchor="b" anchorCtr="0">
            <a:spAutoFit/>
          </a:bodyPr>
          <a:lstStyle>
            <a:lvl1pPr>
              <a:defRPr sz="17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988" y="6680386"/>
            <a:ext cx="9144000" cy="123111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2461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vider 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6517" y="2794086"/>
            <a:ext cx="5283367" cy="2220913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4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81" y="1040710"/>
            <a:ext cx="5237440" cy="523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7691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 userDrawn="1">
          <p15:clr>
            <a:srgbClr val="FBAE40"/>
          </p15:clr>
        </p15:guide>
        <p15:guide id="6" pos="240" userDrawn="1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Gra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6517" y="2794086"/>
            <a:ext cx="5283367" cy="2220913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4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81" y="1040710"/>
            <a:ext cx="5237440" cy="523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7324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>
          <p15:clr>
            <a:srgbClr val="FBAE40"/>
          </p15:clr>
        </p15:guide>
        <p15:guide id="6" pos="24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Dark Tea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6517" y="2794086"/>
            <a:ext cx="5283367" cy="2220913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4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81" y="1040710"/>
            <a:ext cx="5237440" cy="523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3022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>
          <p15:clr>
            <a:srgbClr val="FBAE40"/>
          </p15:clr>
        </p15:guide>
        <p15:guide id="6" pos="24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Teal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6517" y="2794086"/>
            <a:ext cx="5283367" cy="2220913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4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81" y="1040710"/>
            <a:ext cx="5237440" cy="523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5386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>
          <p15:clr>
            <a:srgbClr val="FBAE40"/>
          </p15:clr>
        </p15:guide>
        <p15:guide id="6" pos="24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6517" y="2794086"/>
            <a:ext cx="5283367" cy="2220913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4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81" y="1040710"/>
            <a:ext cx="5237440" cy="523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784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>
          <p15:clr>
            <a:srgbClr val="FBAE40"/>
          </p15:clr>
        </p15:guide>
        <p15:guide id="6" pos="24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Dark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6517" y="2794086"/>
            <a:ext cx="5283367" cy="2220913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4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81" y="1040710"/>
            <a:ext cx="5237440" cy="523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996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>
          <p15:clr>
            <a:srgbClr val="FBAE40"/>
          </p15:clr>
        </p15:guide>
        <p15:guide id="6" pos="24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Purpl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6517" y="2794086"/>
            <a:ext cx="5283367" cy="2220913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4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81" y="1040710"/>
            <a:ext cx="5237440" cy="523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26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>
          <p15:clr>
            <a:srgbClr val="FBAE40"/>
          </p15:clr>
        </p15:guide>
        <p15:guide id="6" pos="24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Dark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6517" y="2794086"/>
            <a:ext cx="5283367" cy="2220913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4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81" y="1040710"/>
            <a:ext cx="5237440" cy="523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7414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>
          <p15:clr>
            <a:srgbClr val="FBAE40"/>
          </p15:clr>
        </p15:guide>
        <p15:guide id="6" pos="240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Header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 bwMode="ltGray">
          <a:xfrm>
            <a:off x="1" y="0"/>
            <a:ext cx="12191999" cy="6858000"/>
          </a:xfrm>
          <a:prstGeom prst="rect">
            <a:avLst/>
          </a:prstGeom>
          <a:solidFill>
            <a:schemeClr val="accent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526166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8" y="228600"/>
            <a:ext cx="3914053" cy="1042416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787400" y="2643894"/>
            <a:ext cx="10617200" cy="1444625"/>
          </a:xfrm>
        </p:spPr>
        <p:txBody>
          <a:bodyPr/>
          <a:lstStyle>
            <a:lvl1pPr>
              <a:spcAft>
                <a:spcPts val="0"/>
              </a:spcAft>
              <a:defRPr sz="32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tx2"/>
                </a:solidFill>
              </a:defRPr>
            </a:lvl2pPr>
            <a:lvl3pPr marL="231775" indent="-231775"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5988" y="6664998"/>
            <a:ext cx="9144000" cy="1384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3B3D8E-33F4-410A-8FDD-6D09C707616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443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hoto Gra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405" y="2312549"/>
            <a:ext cx="4516856" cy="997196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405" y="3510252"/>
            <a:ext cx="4516856" cy="338554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905666" y="1336566"/>
            <a:ext cx="6280150" cy="39463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 Shaw”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31616360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Hea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 bwMode="ltGray">
          <a:xfrm>
            <a:off x="1" y="0"/>
            <a:ext cx="12191999" cy="6858000"/>
          </a:xfrm>
          <a:prstGeom prst="rect">
            <a:avLst/>
          </a:prstGeom>
          <a:solidFill>
            <a:schemeClr val="accent5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526166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8" y="228600"/>
            <a:ext cx="3914053" cy="1042416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787400" y="2643894"/>
            <a:ext cx="10617200" cy="1444625"/>
          </a:xfrm>
        </p:spPr>
        <p:txBody>
          <a:bodyPr/>
          <a:lstStyle>
            <a:lvl1pPr>
              <a:spcAft>
                <a:spcPts val="0"/>
              </a:spcAft>
              <a:defRPr sz="32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tx2"/>
                </a:solidFill>
              </a:defRPr>
            </a:lvl2pPr>
            <a:lvl3pPr marL="231775" indent="-231775"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5988" y="6664998"/>
            <a:ext cx="9144000" cy="1384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3B3D8E-33F4-410A-8FDD-6D09C707616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9011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genda Text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8356" y="1883390"/>
            <a:ext cx="1070721" cy="615553"/>
          </a:xfrm>
        </p:spPr>
        <p:txBody>
          <a:bodyPr wrap="square">
            <a:spAutoFit/>
          </a:bodyPr>
          <a:lstStyle>
            <a:lvl1pPr>
              <a:spcBef>
                <a:spcPts val="500"/>
              </a:spcBef>
              <a:spcAft>
                <a:spcPts val="0"/>
              </a:spcAft>
              <a:defRPr sz="4000" b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3000"/>
              </a:spcBef>
              <a:buNone/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526166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B3D8E-33F4-410A-8FDD-6D09C7076164}" type="slidenum">
              <a:rPr lang="en-US" smtClean="0">
                <a:solidFill>
                  <a:srgbClr val="5261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26166"/>
              </a:solidFill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sz="half" idx="13"/>
          </p:nvPr>
        </p:nvSpPr>
        <p:spPr>
          <a:xfrm>
            <a:off x="1773096" y="2001273"/>
            <a:ext cx="9559784" cy="338554"/>
          </a:xfrm>
        </p:spPr>
        <p:txBody>
          <a:bodyPr wrap="square">
            <a:spAutoFit/>
          </a:bodyPr>
          <a:lstStyle>
            <a:lvl1pPr>
              <a:spcBef>
                <a:spcPts val="2400"/>
              </a:spcBef>
              <a:spcAft>
                <a:spcPts val="0"/>
              </a:spcAft>
              <a:defRPr sz="22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3000"/>
              </a:spcBef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301936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Header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 bwMode="ltGray">
          <a:xfrm>
            <a:off x="1" y="0"/>
            <a:ext cx="12191999" cy="6858000"/>
          </a:xfrm>
          <a:prstGeom prst="rect">
            <a:avLst/>
          </a:prstGeom>
          <a:solidFill>
            <a:schemeClr val="accent4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526166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8" y="228600"/>
            <a:ext cx="3914053" cy="1042416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787400" y="2643894"/>
            <a:ext cx="10617200" cy="1444625"/>
          </a:xfrm>
        </p:spPr>
        <p:txBody>
          <a:bodyPr/>
          <a:lstStyle>
            <a:lvl1pPr>
              <a:spcAft>
                <a:spcPts val="0"/>
              </a:spcAft>
              <a:defRPr sz="32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tx2"/>
                </a:solidFill>
              </a:defRPr>
            </a:lvl2pPr>
            <a:lvl3pPr marL="231775" indent="-231775"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5988" y="6664998"/>
            <a:ext cx="9144000" cy="1384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3B3D8E-33F4-410A-8FDD-6D09C707616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4789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Header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 bwMode="ltGray">
          <a:xfrm>
            <a:off x="1" y="0"/>
            <a:ext cx="12191999" cy="6858000"/>
          </a:xfrm>
          <a:prstGeom prst="rect">
            <a:avLst/>
          </a:prstGeom>
          <a:solidFill>
            <a:schemeClr val="accent6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526166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8" y="228600"/>
            <a:ext cx="3914053" cy="1042416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787400" y="2643894"/>
            <a:ext cx="10617200" cy="1444625"/>
          </a:xfrm>
        </p:spPr>
        <p:txBody>
          <a:bodyPr/>
          <a:lstStyle>
            <a:lvl1pPr>
              <a:spcAft>
                <a:spcPts val="0"/>
              </a:spcAft>
              <a:defRPr sz="32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tx2"/>
                </a:solidFill>
              </a:defRPr>
            </a:lvl2pPr>
            <a:lvl3pPr marL="231775" indent="-231775"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5988" y="6664998"/>
            <a:ext cx="9144000" cy="1384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3B3D8E-33F4-410A-8FDD-6D09C707616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063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ection Hea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/>
          <p:nvPr userDrawn="1"/>
        </p:nvSpPr>
        <p:spPr bwMode="ltGray">
          <a:xfrm>
            <a:off x="1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787400" y="2643894"/>
            <a:ext cx="10617200" cy="1444625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32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tx2"/>
                </a:solidFill>
              </a:defRPr>
            </a:lvl2pPr>
            <a:lvl3pPr marL="231775" indent="-231775"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5988" y="6664998"/>
            <a:ext cx="9144000" cy="1384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8" y="228600"/>
            <a:ext cx="3914053" cy="104241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57920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Quote Dark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073541" y="1817066"/>
            <a:ext cx="9841203" cy="553998"/>
          </a:xfrm>
        </p:spPr>
        <p:txBody>
          <a:bodyPr wrap="square" anchor="t" anchorCtr="0">
            <a:spAutoFit/>
          </a:bodyPr>
          <a:lstStyle>
            <a:lvl1pPr>
              <a:lnSpc>
                <a:spcPct val="100000"/>
              </a:lnSpc>
              <a:defRPr sz="3600" b="1" i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3B3D8E-33F4-410A-8FDD-6D09C707616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71427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157253"/>
            <a:ext cx="10363200" cy="44319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CA41-4DD3-4F3F-A438-F35640ACA02B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068A-57D9-4A6F-9F50-FC727D52F5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40354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Pattern Teal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9331" y="2816441"/>
            <a:ext cx="4655075" cy="498598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331" y="3515546"/>
            <a:ext cx="4655075" cy="677108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goes here and presenter names below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39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Month, Year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009" y="1250716"/>
            <a:ext cx="6182482" cy="6175281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324854" y="-84221"/>
            <a:ext cx="12921914" cy="7688179"/>
            <a:chOff x="324854" y="-84221"/>
            <a:chExt cx="12921914" cy="7688179"/>
          </a:xfrm>
        </p:grpSpPr>
        <p:sp>
          <p:nvSpPr>
            <p:cNvPr id="4" name="Rectangle 3"/>
            <p:cNvSpPr/>
            <p:nvPr userDrawn="1"/>
          </p:nvSpPr>
          <p:spPr>
            <a:xfrm>
              <a:off x="12192000" y="-84221"/>
              <a:ext cx="1054768" cy="7688179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324854" y="6858000"/>
              <a:ext cx="12031578" cy="745957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477254" y="68179"/>
            <a:ext cx="12921914" cy="7688179"/>
            <a:chOff x="324854" y="-84221"/>
            <a:chExt cx="12921914" cy="7688179"/>
          </a:xfrm>
        </p:grpSpPr>
        <p:sp>
          <p:nvSpPr>
            <p:cNvPr id="19" name="Rectangle 18"/>
            <p:cNvSpPr/>
            <p:nvPr userDrawn="1"/>
          </p:nvSpPr>
          <p:spPr>
            <a:xfrm>
              <a:off x="12192000" y="-84221"/>
              <a:ext cx="1054768" cy="7688179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324854" y="6858000"/>
              <a:ext cx="12031578" cy="745957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142197631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/>
          <p:nvPr/>
        </p:nvSpPr>
        <p:spPr bwMode="ltGray">
          <a:xfrm>
            <a:off x="0" y="2560320"/>
            <a:ext cx="12192000" cy="2743200"/>
          </a:xfrm>
          <a:prstGeom prst="rect">
            <a:avLst/>
          </a:prstGeom>
          <a:solidFill>
            <a:srgbClr val="1A4987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52616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1600" y="3689940"/>
            <a:ext cx="6400800" cy="470898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4361345"/>
            <a:ext cx="6400800" cy="338554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6360346"/>
            <a:ext cx="64008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526166"/>
                </a:solidFill>
                <a:cs typeface="Arial" charset="0"/>
              </a:rPr>
              <a:t>Seyfarth Shaw LLP  </a:t>
            </a:r>
            <a:r>
              <a:rPr lang="en-US" sz="800" dirty="0">
                <a:solidFill>
                  <a:srgbClr val="526166"/>
                </a:solidFill>
                <a:cs typeface="Arial" charset="0"/>
              </a:rPr>
              <a:t>“Seyfarth Shaw” refers to Seyfarth Shaw LLP (an Illinois limited liability partnership). 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1600" y="6504039"/>
            <a:ext cx="6400800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rgbClr val="526166"/>
                </a:solidFill>
              </a:rPr>
              <a:t>©2019 Seyfarth Shaw LLP. All rights reserved. Private and Confidential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877825" y="1408177"/>
            <a:ext cx="3534833" cy="4410075"/>
            <a:chOff x="415" y="887"/>
            <a:chExt cx="1670" cy="2778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415" y="887"/>
              <a:ext cx="1670" cy="2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8" name="Freeform 5"/>
            <p:cNvSpPr>
              <a:spLocks/>
            </p:cNvSpPr>
            <p:nvPr userDrawn="1"/>
          </p:nvSpPr>
          <p:spPr bwMode="auto">
            <a:xfrm>
              <a:off x="1528" y="2077"/>
              <a:ext cx="557" cy="794"/>
            </a:xfrm>
            <a:custGeom>
              <a:avLst/>
              <a:gdLst>
                <a:gd name="T0" fmla="*/ 557 w 557"/>
                <a:gd name="T1" fmla="*/ 0 h 794"/>
                <a:gd name="T2" fmla="*/ 0 w 557"/>
                <a:gd name="T3" fmla="*/ 398 h 794"/>
                <a:gd name="T4" fmla="*/ 557 w 557"/>
                <a:gd name="T5" fmla="*/ 794 h 794"/>
                <a:gd name="T6" fmla="*/ 557 w 557"/>
                <a:gd name="T7" fmla="*/ 794 h 794"/>
                <a:gd name="T8" fmla="*/ 557 w 557"/>
                <a:gd name="T9" fmla="*/ 0 h 794"/>
                <a:gd name="T10" fmla="*/ 557 w 557"/>
                <a:gd name="T11" fmla="*/ 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7" h="794">
                  <a:moveTo>
                    <a:pt x="557" y="0"/>
                  </a:moveTo>
                  <a:lnTo>
                    <a:pt x="0" y="398"/>
                  </a:lnTo>
                  <a:lnTo>
                    <a:pt x="557" y="794"/>
                  </a:lnTo>
                  <a:lnTo>
                    <a:pt x="557" y="794"/>
                  </a:lnTo>
                  <a:lnTo>
                    <a:pt x="557" y="0"/>
                  </a:lnTo>
                  <a:lnTo>
                    <a:pt x="55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528" y="1681"/>
              <a:ext cx="557" cy="794"/>
            </a:xfrm>
            <a:custGeom>
              <a:avLst/>
              <a:gdLst>
                <a:gd name="T0" fmla="*/ 0 w 557"/>
                <a:gd name="T1" fmla="*/ 794 h 794"/>
                <a:gd name="T2" fmla="*/ 557 w 557"/>
                <a:gd name="T3" fmla="*/ 396 h 794"/>
                <a:gd name="T4" fmla="*/ 0 w 557"/>
                <a:gd name="T5" fmla="*/ 0 h 794"/>
                <a:gd name="T6" fmla="*/ 0 w 557"/>
                <a:gd name="T7" fmla="*/ 0 h 794"/>
                <a:gd name="T8" fmla="*/ 0 w 557"/>
                <a:gd name="T9" fmla="*/ 794 h 794"/>
                <a:gd name="T10" fmla="*/ 0 w 557"/>
                <a:gd name="T11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7" h="794">
                  <a:moveTo>
                    <a:pt x="0" y="794"/>
                  </a:moveTo>
                  <a:lnTo>
                    <a:pt x="557" y="39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94"/>
                  </a:lnTo>
                  <a:lnTo>
                    <a:pt x="0" y="794"/>
                  </a:lnTo>
                  <a:close/>
                </a:path>
              </a:pathLst>
            </a:custGeom>
            <a:solidFill>
              <a:srgbClr val="D4E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415" y="2077"/>
              <a:ext cx="557" cy="794"/>
            </a:xfrm>
            <a:custGeom>
              <a:avLst/>
              <a:gdLst>
                <a:gd name="T0" fmla="*/ 557 w 557"/>
                <a:gd name="T1" fmla="*/ 0 h 794"/>
                <a:gd name="T2" fmla="*/ 0 w 557"/>
                <a:gd name="T3" fmla="*/ 398 h 794"/>
                <a:gd name="T4" fmla="*/ 557 w 557"/>
                <a:gd name="T5" fmla="*/ 794 h 794"/>
                <a:gd name="T6" fmla="*/ 557 w 557"/>
                <a:gd name="T7" fmla="*/ 794 h 794"/>
                <a:gd name="T8" fmla="*/ 557 w 557"/>
                <a:gd name="T9" fmla="*/ 0 h 794"/>
                <a:gd name="T10" fmla="*/ 557 w 557"/>
                <a:gd name="T11" fmla="*/ 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7" h="794">
                  <a:moveTo>
                    <a:pt x="557" y="0"/>
                  </a:moveTo>
                  <a:lnTo>
                    <a:pt x="0" y="398"/>
                  </a:lnTo>
                  <a:lnTo>
                    <a:pt x="557" y="794"/>
                  </a:lnTo>
                  <a:lnTo>
                    <a:pt x="557" y="794"/>
                  </a:lnTo>
                  <a:lnTo>
                    <a:pt x="557" y="0"/>
                  </a:lnTo>
                  <a:lnTo>
                    <a:pt x="55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13" name="Freeform 8"/>
            <p:cNvSpPr>
              <a:spLocks/>
            </p:cNvSpPr>
            <p:nvPr userDrawn="1"/>
          </p:nvSpPr>
          <p:spPr bwMode="auto">
            <a:xfrm>
              <a:off x="415" y="1284"/>
              <a:ext cx="557" cy="793"/>
            </a:xfrm>
            <a:custGeom>
              <a:avLst/>
              <a:gdLst>
                <a:gd name="T0" fmla="*/ 557 w 557"/>
                <a:gd name="T1" fmla="*/ 0 h 793"/>
                <a:gd name="T2" fmla="*/ 0 w 557"/>
                <a:gd name="T3" fmla="*/ 397 h 793"/>
                <a:gd name="T4" fmla="*/ 557 w 557"/>
                <a:gd name="T5" fmla="*/ 793 h 793"/>
                <a:gd name="T6" fmla="*/ 557 w 557"/>
                <a:gd name="T7" fmla="*/ 793 h 793"/>
                <a:gd name="T8" fmla="*/ 557 w 557"/>
                <a:gd name="T9" fmla="*/ 0 h 793"/>
                <a:gd name="T10" fmla="*/ 557 w 557"/>
                <a:gd name="T11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7" h="793">
                  <a:moveTo>
                    <a:pt x="557" y="0"/>
                  </a:moveTo>
                  <a:lnTo>
                    <a:pt x="0" y="397"/>
                  </a:lnTo>
                  <a:lnTo>
                    <a:pt x="557" y="793"/>
                  </a:lnTo>
                  <a:lnTo>
                    <a:pt x="557" y="793"/>
                  </a:lnTo>
                  <a:lnTo>
                    <a:pt x="557" y="0"/>
                  </a:lnTo>
                  <a:lnTo>
                    <a:pt x="557" y="0"/>
                  </a:lnTo>
                  <a:close/>
                </a:path>
              </a:pathLst>
            </a:custGeom>
            <a:solidFill>
              <a:srgbClr val="005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415" y="1681"/>
              <a:ext cx="557" cy="794"/>
            </a:xfrm>
            <a:custGeom>
              <a:avLst/>
              <a:gdLst>
                <a:gd name="T0" fmla="*/ 0 w 557"/>
                <a:gd name="T1" fmla="*/ 794 h 794"/>
                <a:gd name="T2" fmla="*/ 557 w 557"/>
                <a:gd name="T3" fmla="*/ 396 h 794"/>
                <a:gd name="T4" fmla="*/ 0 w 557"/>
                <a:gd name="T5" fmla="*/ 0 h 794"/>
                <a:gd name="T6" fmla="*/ 0 w 557"/>
                <a:gd name="T7" fmla="*/ 0 h 794"/>
                <a:gd name="T8" fmla="*/ 0 w 557"/>
                <a:gd name="T9" fmla="*/ 794 h 794"/>
                <a:gd name="T10" fmla="*/ 0 w 557"/>
                <a:gd name="T11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7" h="794">
                  <a:moveTo>
                    <a:pt x="0" y="794"/>
                  </a:moveTo>
                  <a:lnTo>
                    <a:pt x="557" y="39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94"/>
                  </a:lnTo>
                  <a:lnTo>
                    <a:pt x="0" y="79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528" y="2475"/>
              <a:ext cx="557" cy="793"/>
            </a:xfrm>
            <a:custGeom>
              <a:avLst/>
              <a:gdLst>
                <a:gd name="T0" fmla="*/ 0 w 557"/>
                <a:gd name="T1" fmla="*/ 793 h 793"/>
                <a:gd name="T2" fmla="*/ 557 w 557"/>
                <a:gd name="T3" fmla="*/ 396 h 793"/>
                <a:gd name="T4" fmla="*/ 0 w 557"/>
                <a:gd name="T5" fmla="*/ 0 h 793"/>
                <a:gd name="T6" fmla="*/ 0 w 557"/>
                <a:gd name="T7" fmla="*/ 0 h 793"/>
                <a:gd name="T8" fmla="*/ 0 w 557"/>
                <a:gd name="T9" fmla="*/ 793 h 793"/>
                <a:gd name="T10" fmla="*/ 0 w 557"/>
                <a:gd name="T11" fmla="*/ 793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7" h="793">
                  <a:moveTo>
                    <a:pt x="0" y="793"/>
                  </a:moveTo>
                  <a:lnTo>
                    <a:pt x="557" y="39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93"/>
                  </a:lnTo>
                  <a:lnTo>
                    <a:pt x="0" y="793"/>
                  </a:lnTo>
                  <a:close/>
                </a:path>
              </a:pathLst>
            </a:custGeom>
            <a:solidFill>
              <a:srgbClr val="D4E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972" y="2077"/>
              <a:ext cx="556" cy="794"/>
            </a:xfrm>
            <a:custGeom>
              <a:avLst/>
              <a:gdLst>
                <a:gd name="T0" fmla="*/ 0 w 556"/>
                <a:gd name="T1" fmla="*/ 0 h 794"/>
                <a:gd name="T2" fmla="*/ 556 w 556"/>
                <a:gd name="T3" fmla="*/ 398 h 794"/>
                <a:gd name="T4" fmla="*/ 0 w 556"/>
                <a:gd name="T5" fmla="*/ 794 h 794"/>
                <a:gd name="T6" fmla="*/ 0 w 556"/>
                <a:gd name="T7" fmla="*/ 794 h 794"/>
                <a:gd name="T8" fmla="*/ 0 w 556"/>
                <a:gd name="T9" fmla="*/ 0 h 794"/>
                <a:gd name="T10" fmla="*/ 0 w 556"/>
                <a:gd name="T11" fmla="*/ 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794">
                  <a:moveTo>
                    <a:pt x="0" y="0"/>
                  </a:moveTo>
                  <a:lnTo>
                    <a:pt x="556" y="398"/>
                  </a:lnTo>
                  <a:lnTo>
                    <a:pt x="0" y="794"/>
                  </a:lnTo>
                  <a:lnTo>
                    <a:pt x="0" y="79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972" y="2871"/>
              <a:ext cx="556" cy="794"/>
            </a:xfrm>
            <a:custGeom>
              <a:avLst/>
              <a:gdLst>
                <a:gd name="T0" fmla="*/ 0 w 556"/>
                <a:gd name="T1" fmla="*/ 0 h 794"/>
                <a:gd name="T2" fmla="*/ 556 w 556"/>
                <a:gd name="T3" fmla="*/ 397 h 794"/>
                <a:gd name="T4" fmla="*/ 0 w 556"/>
                <a:gd name="T5" fmla="*/ 794 h 794"/>
                <a:gd name="T6" fmla="*/ 0 w 556"/>
                <a:gd name="T7" fmla="*/ 794 h 794"/>
                <a:gd name="T8" fmla="*/ 0 w 556"/>
                <a:gd name="T9" fmla="*/ 0 h 794"/>
                <a:gd name="T10" fmla="*/ 0 w 556"/>
                <a:gd name="T11" fmla="*/ 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794">
                  <a:moveTo>
                    <a:pt x="0" y="0"/>
                  </a:moveTo>
                  <a:lnTo>
                    <a:pt x="556" y="397"/>
                  </a:lnTo>
                  <a:lnTo>
                    <a:pt x="0" y="794"/>
                  </a:lnTo>
                  <a:lnTo>
                    <a:pt x="0" y="79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E8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19" name="Freeform 13"/>
            <p:cNvSpPr>
              <a:spLocks/>
            </p:cNvSpPr>
            <p:nvPr userDrawn="1"/>
          </p:nvSpPr>
          <p:spPr bwMode="auto">
            <a:xfrm>
              <a:off x="972" y="1284"/>
              <a:ext cx="556" cy="793"/>
            </a:xfrm>
            <a:custGeom>
              <a:avLst/>
              <a:gdLst>
                <a:gd name="T0" fmla="*/ 0 w 556"/>
                <a:gd name="T1" fmla="*/ 0 h 793"/>
                <a:gd name="T2" fmla="*/ 556 w 556"/>
                <a:gd name="T3" fmla="*/ 397 h 793"/>
                <a:gd name="T4" fmla="*/ 0 w 556"/>
                <a:gd name="T5" fmla="*/ 793 h 793"/>
                <a:gd name="T6" fmla="*/ 0 w 556"/>
                <a:gd name="T7" fmla="*/ 793 h 793"/>
                <a:gd name="T8" fmla="*/ 0 w 556"/>
                <a:gd name="T9" fmla="*/ 0 h 793"/>
                <a:gd name="T10" fmla="*/ 0 w 556"/>
                <a:gd name="T11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793">
                  <a:moveTo>
                    <a:pt x="0" y="0"/>
                  </a:moveTo>
                  <a:lnTo>
                    <a:pt x="556" y="397"/>
                  </a:lnTo>
                  <a:lnTo>
                    <a:pt x="0" y="793"/>
                  </a:lnTo>
                  <a:lnTo>
                    <a:pt x="0" y="79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20" name="Freeform 14"/>
            <p:cNvSpPr>
              <a:spLocks/>
            </p:cNvSpPr>
            <p:nvPr userDrawn="1"/>
          </p:nvSpPr>
          <p:spPr bwMode="auto">
            <a:xfrm>
              <a:off x="972" y="1681"/>
              <a:ext cx="556" cy="794"/>
            </a:xfrm>
            <a:custGeom>
              <a:avLst/>
              <a:gdLst>
                <a:gd name="T0" fmla="*/ 556 w 556"/>
                <a:gd name="T1" fmla="*/ 794 h 794"/>
                <a:gd name="T2" fmla="*/ 0 w 556"/>
                <a:gd name="T3" fmla="*/ 396 h 794"/>
                <a:gd name="T4" fmla="*/ 556 w 556"/>
                <a:gd name="T5" fmla="*/ 0 h 794"/>
                <a:gd name="T6" fmla="*/ 556 w 556"/>
                <a:gd name="T7" fmla="*/ 0 h 794"/>
                <a:gd name="T8" fmla="*/ 556 w 556"/>
                <a:gd name="T9" fmla="*/ 794 h 794"/>
                <a:gd name="T10" fmla="*/ 556 w 556"/>
                <a:gd name="T11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794">
                  <a:moveTo>
                    <a:pt x="556" y="794"/>
                  </a:moveTo>
                  <a:lnTo>
                    <a:pt x="0" y="396"/>
                  </a:lnTo>
                  <a:lnTo>
                    <a:pt x="556" y="0"/>
                  </a:lnTo>
                  <a:lnTo>
                    <a:pt x="556" y="0"/>
                  </a:lnTo>
                  <a:lnTo>
                    <a:pt x="556" y="794"/>
                  </a:lnTo>
                  <a:lnTo>
                    <a:pt x="556" y="794"/>
                  </a:lnTo>
                  <a:close/>
                </a:path>
              </a:pathLst>
            </a:custGeom>
            <a:solidFill>
              <a:srgbClr val="C4E8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21" name="Freeform 15"/>
            <p:cNvSpPr>
              <a:spLocks/>
            </p:cNvSpPr>
            <p:nvPr userDrawn="1"/>
          </p:nvSpPr>
          <p:spPr bwMode="auto">
            <a:xfrm>
              <a:off x="972" y="887"/>
              <a:ext cx="556" cy="794"/>
            </a:xfrm>
            <a:custGeom>
              <a:avLst/>
              <a:gdLst>
                <a:gd name="T0" fmla="*/ 556 w 556"/>
                <a:gd name="T1" fmla="*/ 794 h 794"/>
                <a:gd name="T2" fmla="*/ 0 w 556"/>
                <a:gd name="T3" fmla="*/ 397 h 794"/>
                <a:gd name="T4" fmla="*/ 556 w 556"/>
                <a:gd name="T5" fmla="*/ 0 h 794"/>
                <a:gd name="T6" fmla="*/ 556 w 556"/>
                <a:gd name="T7" fmla="*/ 0 h 794"/>
                <a:gd name="T8" fmla="*/ 556 w 556"/>
                <a:gd name="T9" fmla="*/ 794 h 794"/>
                <a:gd name="T10" fmla="*/ 556 w 556"/>
                <a:gd name="T11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794">
                  <a:moveTo>
                    <a:pt x="556" y="794"/>
                  </a:moveTo>
                  <a:lnTo>
                    <a:pt x="0" y="397"/>
                  </a:lnTo>
                  <a:lnTo>
                    <a:pt x="556" y="0"/>
                  </a:lnTo>
                  <a:lnTo>
                    <a:pt x="556" y="0"/>
                  </a:lnTo>
                  <a:lnTo>
                    <a:pt x="556" y="794"/>
                  </a:lnTo>
                  <a:lnTo>
                    <a:pt x="556" y="7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22" name="Freeform 16"/>
            <p:cNvSpPr>
              <a:spLocks/>
            </p:cNvSpPr>
            <p:nvPr userDrawn="1"/>
          </p:nvSpPr>
          <p:spPr bwMode="auto">
            <a:xfrm>
              <a:off x="972" y="2475"/>
              <a:ext cx="556" cy="793"/>
            </a:xfrm>
            <a:custGeom>
              <a:avLst/>
              <a:gdLst>
                <a:gd name="T0" fmla="*/ 556 w 556"/>
                <a:gd name="T1" fmla="*/ 793 h 793"/>
                <a:gd name="T2" fmla="*/ 0 w 556"/>
                <a:gd name="T3" fmla="*/ 396 h 793"/>
                <a:gd name="T4" fmla="*/ 556 w 556"/>
                <a:gd name="T5" fmla="*/ 0 h 793"/>
                <a:gd name="T6" fmla="*/ 556 w 556"/>
                <a:gd name="T7" fmla="*/ 0 h 793"/>
                <a:gd name="T8" fmla="*/ 556 w 556"/>
                <a:gd name="T9" fmla="*/ 793 h 793"/>
                <a:gd name="T10" fmla="*/ 556 w 556"/>
                <a:gd name="T11" fmla="*/ 793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793">
                  <a:moveTo>
                    <a:pt x="556" y="793"/>
                  </a:moveTo>
                  <a:lnTo>
                    <a:pt x="0" y="396"/>
                  </a:lnTo>
                  <a:lnTo>
                    <a:pt x="556" y="0"/>
                  </a:lnTo>
                  <a:lnTo>
                    <a:pt x="556" y="0"/>
                  </a:lnTo>
                  <a:lnTo>
                    <a:pt x="556" y="793"/>
                  </a:lnTo>
                  <a:lnTo>
                    <a:pt x="556" y="793"/>
                  </a:lnTo>
                  <a:close/>
                </a:path>
              </a:pathLst>
            </a:custGeom>
            <a:solidFill>
              <a:srgbClr val="005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8" y="228600"/>
            <a:ext cx="3914053" cy="104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2749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/>
          <p:nvPr/>
        </p:nvSpPr>
        <p:spPr bwMode="ltGray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52616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1600" y="3689940"/>
            <a:ext cx="6400800" cy="470898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4361345"/>
            <a:ext cx="6400800" cy="338554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6360346"/>
            <a:ext cx="64008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FFFFFF"/>
                </a:solidFill>
                <a:cs typeface="Arial" charset="0"/>
              </a:rPr>
              <a:t>Seyfarth Shaw LLP  </a:t>
            </a:r>
            <a:r>
              <a:rPr lang="en-US" sz="800" dirty="0">
                <a:solidFill>
                  <a:srgbClr val="FFFFFF"/>
                </a:solidFill>
                <a:cs typeface="Arial" charset="0"/>
              </a:rPr>
              <a:t>“Seyfarth Shaw” refers to Seyfarth Shaw LLP (an Illinois limited liability partnership). 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1600" y="6504039"/>
            <a:ext cx="6400800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©2019 Seyfarth Shaw LLP. All rights reserved. Private and Confidential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8" y="228600"/>
            <a:ext cx="3914053" cy="104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04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hoto whi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405" y="2312549"/>
            <a:ext cx="4516856" cy="997196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405" y="3510252"/>
            <a:ext cx="4516856" cy="338554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905666" y="0"/>
            <a:ext cx="6280150" cy="685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29" name="TextBox 28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 Shaw” refers to Seyfarth Shaw LLP (an Illinois limited liability partnership). </a:t>
              </a:r>
            </a:p>
          </p:txBody>
        </p:sp>
        <p:sp>
          <p:nvSpPr>
            <p:cNvPr id="28" name="TextBox 27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4" y="963686"/>
            <a:ext cx="2048796" cy="50454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257800" cy="123111"/>
          </a:xfrm>
        </p:spPr>
        <p:txBody>
          <a:bodyPr/>
          <a:lstStyle>
            <a:lvl1pPr>
              <a:defRPr sz="800"/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33042826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/>
          <p:nvPr/>
        </p:nvSpPr>
        <p:spPr bwMode="ltGray">
          <a:xfrm>
            <a:off x="4275909" y="0"/>
            <a:ext cx="7916092" cy="6858000"/>
          </a:xfrm>
          <a:prstGeom prst="rect">
            <a:avLst/>
          </a:prstGeom>
          <a:solidFill>
            <a:srgbClr val="1A4987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52616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3595758"/>
            <a:ext cx="6705600" cy="470898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4361345"/>
            <a:ext cx="6705600" cy="338554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6360346"/>
            <a:ext cx="67056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FFFFFF"/>
                </a:solidFill>
                <a:cs typeface="Arial" charset="0"/>
              </a:rPr>
              <a:t>Seyfarth Shaw LLP  </a:t>
            </a:r>
            <a:r>
              <a:rPr lang="en-US" sz="800" dirty="0">
                <a:solidFill>
                  <a:srgbClr val="FFFFFF"/>
                </a:solidFill>
                <a:cs typeface="Arial" charset="0"/>
              </a:rPr>
              <a:t>“Seyfarth Shaw” refers to Seyfarth Shaw LLP (an Illinois limited liability partnership). 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76800" y="6504039"/>
            <a:ext cx="6705600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©2019 Seyfarth Shaw LLP. All rights reserved. Private and Confidential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670560" y="1993392"/>
            <a:ext cx="2926080" cy="3650592"/>
            <a:chOff x="415" y="887"/>
            <a:chExt cx="1670" cy="2778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415" y="887"/>
              <a:ext cx="1670" cy="2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8" name="Freeform 5"/>
            <p:cNvSpPr>
              <a:spLocks/>
            </p:cNvSpPr>
            <p:nvPr userDrawn="1"/>
          </p:nvSpPr>
          <p:spPr bwMode="auto">
            <a:xfrm>
              <a:off x="1528" y="2077"/>
              <a:ext cx="557" cy="794"/>
            </a:xfrm>
            <a:custGeom>
              <a:avLst/>
              <a:gdLst>
                <a:gd name="T0" fmla="*/ 557 w 557"/>
                <a:gd name="T1" fmla="*/ 0 h 794"/>
                <a:gd name="T2" fmla="*/ 0 w 557"/>
                <a:gd name="T3" fmla="*/ 398 h 794"/>
                <a:gd name="T4" fmla="*/ 557 w 557"/>
                <a:gd name="T5" fmla="*/ 794 h 794"/>
                <a:gd name="T6" fmla="*/ 557 w 557"/>
                <a:gd name="T7" fmla="*/ 794 h 794"/>
                <a:gd name="T8" fmla="*/ 557 w 557"/>
                <a:gd name="T9" fmla="*/ 0 h 794"/>
                <a:gd name="T10" fmla="*/ 557 w 557"/>
                <a:gd name="T11" fmla="*/ 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7" h="794">
                  <a:moveTo>
                    <a:pt x="557" y="0"/>
                  </a:moveTo>
                  <a:lnTo>
                    <a:pt x="0" y="398"/>
                  </a:lnTo>
                  <a:lnTo>
                    <a:pt x="557" y="794"/>
                  </a:lnTo>
                  <a:lnTo>
                    <a:pt x="557" y="794"/>
                  </a:lnTo>
                  <a:lnTo>
                    <a:pt x="557" y="0"/>
                  </a:lnTo>
                  <a:lnTo>
                    <a:pt x="55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528" y="1681"/>
              <a:ext cx="557" cy="794"/>
            </a:xfrm>
            <a:custGeom>
              <a:avLst/>
              <a:gdLst>
                <a:gd name="T0" fmla="*/ 0 w 557"/>
                <a:gd name="T1" fmla="*/ 794 h 794"/>
                <a:gd name="T2" fmla="*/ 557 w 557"/>
                <a:gd name="T3" fmla="*/ 396 h 794"/>
                <a:gd name="T4" fmla="*/ 0 w 557"/>
                <a:gd name="T5" fmla="*/ 0 h 794"/>
                <a:gd name="T6" fmla="*/ 0 w 557"/>
                <a:gd name="T7" fmla="*/ 0 h 794"/>
                <a:gd name="T8" fmla="*/ 0 w 557"/>
                <a:gd name="T9" fmla="*/ 794 h 794"/>
                <a:gd name="T10" fmla="*/ 0 w 557"/>
                <a:gd name="T11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7" h="794">
                  <a:moveTo>
                    <a:pt x="0" y="794"/>
                  </a:moveTo>
                  <a:lnTo>
                    <a:pt x="557" y="39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94"/>
                  </a:lnTo>
                  <a:lnTo>
                    <a:pt x="0" y="794"/>
                  </a:lnTo>
                  <a:close/>
                </a:path>
              </a:pathLst>
            </a:custGeom>
            <a:solidFill>
              <a:srgbClr val="D4E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415" y="2077"/>
              <a:ext cx="557" cy="794"/>
            </a:xfrm>
            <a:custGeom>
              <a:avLst/>
              <a:gdLst>
                <a:gd name="T0" fmla="*/ 557 w 557"/>
                <a:gd name="T1" fmla="*/ 0 h 794"/>
                <a:gd name="T2" fmla="*/ 0 w 557"/>
                <a:gd name="T3" fmla="*/ 398 h 794"/>
                <a:gd name="T4" fmla="*/ 557 w 557"/>
                <a:gd name="T5" fmla="*/ 794 h 794"/>
                <a:gd name="T6" fmla="*/ 557 w 557"/>
                <a:gd name="T7" fmla="*/ 794 h 794"/>
                <a:gd name="T8" fmla="*/ 557 w 557"/>
                <a:gd name="T9" fmla="*/ 0 h 794"/>
                <a:gd name="T10" fmla="*/ 557 w 557"/>
                <a:gd name="T11" fmla="*/ 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7" h="794">
                  <a:moveTo>
                    <a:pt x="557" y="0"/>
                  </a:moveTo>
                  <a:lnTo>
                    <a:pt x="0" y="398"/>
                  </a:lnTo>
                  <a:lnTo>
                    <a:pt x="557" y="794"/>
                  </a:lnTo>
                  <a:lnTo>
                    <a:pt x="557" y="794"/>
                  </a:lnTo>
                  <a:lnTo>
                    <a:pt x="557" y="0"/>
                  </a:lnTo>
                  <a:lnTo>
                    <a:pt x="55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13" name="Freeform 8"/>
            <p:cNvSpPr>
              <a:spLocks/>
            </p:cNvSpPr>
            <p:nvPr userDrawn="1"/>
          </p:nvSpPr>
          <p:spPr bwMode="auto">
            <a:xfrm>
              <a:off x="415" y="1284"/>
              <a:ext cx="557" cy="793"/>
            </a:xfrm>
            <a:custGeom>
              <a:avLst/>
              <a:gdLst>
                <a:gd name="T0" fmla="*/ 557 w 557"/>
                <a:gd name="T1" fmla="*/ 0 h 793"/>
                <a:gd name="T2" fmla="*/ 0 w 557"/>
                <a:gd name="T3" fmla="*/ 397 h 793"/>
                <a:gd name="T4" fmla="*/ 557 w 557"/>
                <a:gd name="T5" fmla="*/ 793 h 793"/>
                <a:gd name="T6" fmla="*/ 557 w 557"/>
                <a:gd name="T7" fmla="*/ 793 h 793"/>
                <a:gd name="T8" fmla="*/ 557 w 557"/>
                <a:gd name="T9" fmla="*/ 0 h 793"/>
                <a:gd name="T10" fmla="*/ 557 w 557"/>
                <a:gd name="T11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7" h="793">
                  <a:moveTo>
                    <a:pt x="557" y="0"/>
                  </a:moveTo>
                  <a:lnTo>
                    <a:pt x="0" y="397"/>
                  </a:lnTo>
                  <a:lnTo>
                    <a:pt x="557" y="793"/>
                  </a:lnTo>
                  <a:lnTo>
                    <a:pt x="557" y="793"/>
                  </a:lnTo>
                  <a:lnTo>
                    <a:pt x="557" y="0"/>
                  </a:lnTo>
                  <a:lnTo>
                    <a:pt x="557" y="0"/>
                  </a:lnTo>
                  <a:close/>
                </a:path>
              </a:pathLst>
            </a:custGeom>
            <a:solidFill>
              <a:srgbClr val="005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415" y="1681"/>
              <a:ext cx="557" cy="794"/>
            </a:xfrm>
            <a:custGeom>
              <a:avLst/>
              <a:gdLst>
                <a:gd name="T0" fmla="*/ 0 w 557"/>
                <a:gd name="T1" fmla="*/ 794 h 794"/>
                <a:gd name="T2" fmla="*/ 557 w 557"/>
                <a:gd name="T3" fmla="*/ 396 h 794"/>
                <a:gd name="T4" fmla="*/ 0 w 557"/>
                <a:gd name="T5" fmla="*/ 0 h 794"/>
                <a:gd name="T6" fmla="*/ 0 w 557"/>
                <a:gd name="T7" fmla="*/ 0 h 794"/>
                <a:gd name="T8" fmla="*/ 0 w 557"/>
                <a:gd name="T9" fmla="*/ 794 h 794"/>
                <a:gd name="T10" fmla="*/ 0 w 557"/>
                <a:gd name="T11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7" h="794">
                  <a:moveTo>
                    <a:pt x="0" y="794"/>
                  </a:moveTo>
                  <a:lnTo>
                    <a:pt x="557" y="39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94"/>
                  </a:lnTo>
                  <a:lnTo>
                    <a:pt x="0" y="79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528" y="2475"/>
              <a:ext cx="557" cy="793"/>
            </a:xfrm>
            <a:custGeom>
              <a:avLst/>
              <a:gdLst>
                <a:gd name="T0" fmla="*/ 0 w 557"/>
                <a:gd name="T1" fmla="*/ 793 h 793"/>
                <a:gd name="T2" fmla="*/ 557 w 557"/>
                <a:gd name="T3" fmla="*/ 396 h 793"/>
                <a:gd name="T4" fmla="*/ 0 w 557"/>
                <a:gd name="T5" fmla="*/ 0 h 793"/>
                <a:gd name="T6" fmla="*/ 0 w 557"/>
                <a:gd name="T7" fmla="*/ 0 h 793"/>
                <a:gd name="T8" fmla="*/ 0 w 557"/>
                <a:gd name="T9" fmla="*/ 793 h 793"/>
                <a:gd name="T10" fmla="*/ 0 w 557"/>
                <a:gd name="T11" fmla="*/ 793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7" h="793">
                  <a:moveTo>
                    <a:pt x="0" y="793"/>
                  </a:moveTo>
                  <a:lnTo>
                    <a:pt x="557" y="39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93"/>
                  </a:lnTo>
                  <a:lnTo>
                    <a:pt x="0" y="793"/>
                  </a:lnTo>
                  <a:close/>
                </a:path>
              </a:pathLst>
            </a:custGeom>
            <a:solidFill>
              <a:srgbClr val="D4E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972" y="2077"/>
              <a:ext cx="556" cy="794"/>
            </a:xfrm>
            <a:custGeom>
              <a:avLst/>
              <a:gdLst>
                <a:gd name="T0" fmla="*/ 0 w 556"/>
                <a:gd name="T1" fmla="*/ 0 h 794"/>
                <a:gd name="T2" fmla="*/ 556 w 556"/>
                <a:gd name="T3" fmla="*/ 398 h 794"/>
                <a:gd name="T4" fmla="*/ 0 w 556"/>
                <a:gd name="T5" fmla="*/ 794 h 794"/>
                <a:gd name="T6" fmla="*/ 0 w 556"/>
                <a:gd name="T7" fmla="*/ 794 h 794"/>
                <a:gd name="T8" fmla="*/ 0 w 556"/>
                <a:gd name="T9" fmla="*/ 0 h 794"/>
                <a:gd name="T10" fmla="*/ 0 w 556"/>
                <a:gd name="T11" fmla="*/ 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794">
                  <a:moveTo>
                    <a:pt x="0" y="0"/>
                  </a:moveTo>
                  <a:lnTo>
                    <a:pt x="556" y="398"/>
                  </a:lnTo>
                  <a:lnTo>
                    <a:pt x="0" y="794"/>
                  </a:lnTo>
                  <a:lnTo>
                    <a:pt x="0" y="79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972" y="2871"/>
              <a:ext cx="556" cy="794"/>
            </a:xfrm>
            <a:custGeom>
              <a:avLst/>
              <a:gdLst>
                <a:gd name="T0" fmla="*/ 0 w 556"/>
                <a:gd name="T1" fmla="*/ 0 h 794"/>
                <a:gd name="T2" fmla="*/ 556 w 556"/>
                <a:gd name="T3" fmla="*/ 397 h 794"/>
                <a:gd name="T4" fmla="*/ 0 w 556"/>
                <a:gd name="T5" fmla="*/ 794 h 794"/>
                <a:gd name="T6" fmla="*/ 0 w 556"/>
                <a:gd name="T7" fmla="*/ 794 h 794"/>
                <a:gd name="T8" fmla="*/ 0 w 556"/>
                <a:gd name="T9" fmla="*/ 0 h 794"/>
                <a:gd name="T10" fmla="*/ 0 w 556"/>
                <a:gd name="T11" fmla="*/ 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794">
                  <a:moveTo>
                    <a:pt x="0" y="0"/>
                  </a:moveTo>
                  <a:lnTo>
                    <a:pt x="556" y="397"/>
                  </a:lnTo>
                  <a:lnTo>
                    <a:pt x="0" y="794"/>
                  </a:lnTo>
                  <a:lnTo>
                    <a:pt x="0" y="79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E8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19" name="Freeform 13"/>
            <p:cNvSpPr>
              <a:spLocks/>
            </p:cNvSpPr>
            <p:nvPr userDrawn="1"/>
          </p:nvSpPr>
          <p:spPr bwMode="auto">
            <a:xfrm>
              <a:off x="972" y="1284"/>
              <a:ext cx="556" cy="793"/>
            </a:xfrm>
            <a:custGeom>
              <a:avLst/>
              <a:gdLst>
                <a:gd name="T0" fmla="*/ 0 w 556"/>
                <a:gd name="T1" fmla="*/ 0 h 793"/>
                <a:gd name="T2" fmla="*/ 556 w 556"/>
                <a:gd name="T3" fmla="*/ 397 h 793"/>
                <a:gd name="T4" fmla="*/ 0 w 556"/>
                <a:gd name="T5" fmla="*/ 793 h 793"/>
                <a:gd name="T6" fmla="*/ 0 w 556"/>
                <a:gd name="T7" fmla="*/ 793 h 793"/>
                <a:gd name="T8" fmla="*/ 0 w 556"/>
                <a:gd name="T9" fmla="*/ 0 h 793"/>
                <a:gd name="T10" fmla="*/ 0 w 556"/>
                <a:gd name="T11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793">
                  <a:moveTo>
                    <a:pt x="0" y="0"/>
                  </a:moveTo>
                  <a:lnTo>
                    <a:pt x="556" y="397"/>
                  </a:lnTo>
                  <a:lnTo>
                    <a:pt x="0" y="793"/>
                  </a:lnTo>
                  <a:lnTo>
                    <a:pt x="0" y="79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20" name="Freeform 14"/>
            <p:cNvSpPr>
              <a:spLocks/>
            </p:cNvSpPr>
            <p:nvPr userDrawn="1"/>
          </p:nvSpPr>
          <p:spPr bwMode="auto">
            <a:xfrm>
              <a:off x="972" y="1681"/>
              <a:ext cx="556" cy="794"/>
            </a:xfrm>
            <a:custGeom>
              <a:avLst/>
              <a:gdLst>
                <a:gd name="T0" fmla="*/ 556 w 556"/>
                <a:gd name="T1" fmla="*/ 794 h 794"/>
                <a:gd name="T2" fmla="*/ 0 w 556"/>
                <a:gd name="T3" fmla="*/ 396 h 794"/>
                <a:gd name="T4" fmla="*/ 556 w 556"/>
                <a:gd name="T5" fmla="*/ 0 h 794"/>
                <a:gd name="T6" fmla="*/ 556 w 556"/>
                <a:gd name="T7" fmla="*/ 0 h 794"/>
                <a:gd name="T8" fmla="*/ 556 w 556"/>
                <a:gd name="T9" fmla="*/ 794 h 794"/>
                <a:gd name="T10" fmla="*/ 556 w 556"/>
                <a:gd name="T11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794">
                  <a:moveTo>
                    <a:pt x="556" y="794"/>
                  </a:moveTo>
                  <a:lnTo>
                    <a:pt x="0" y="396"/>
                  </a:lnTo>
                  <a:lnTo>
                    <a:pt x="556" y="0"/>
                  </a:lnTo>
                  <a:lnTo>
                    <a:pt x="556" y="0"/>
                  </a:lnTo>
                  <a:lnTo>
                    <a:pt x="556" y="794"/>
                  </a:lnTo>
                  <a:lnTo>
                    <a:pt x="556" y="794"/>
                  </a:lnTo>
                  <a:close/>
                </a:path>
              </a:pathLst>
            </a:custGeom>
            <a:solidFill>
              <a:srgbClr val="C4E8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21" name="Freeform 15"/>
            <p:cNvSpPr>
              <a:spLocks/>
            </p:cNvSpPr>
            <p:nvPr userDrawn="1"/>
          </p:nvSpPr>
          <p:spPr bwMode="auto">
            <a:xfrm>
              <a:off x="972" y="887"/>
              <a:ext cx="556" cy="794"/>
            </a:xfrm>
            <a:custGeom>
              <a:avLst/>
              <a:gdLst>
                <a:gd name="T0" fmla="*/ 556 w 556"/>
                <a:gd name="T1" fmla="*/ 794 h 794"/>
                <a:gd name="T2" fmla="*/ 0 w 556"/>
                <a:gd name="T3" fmla="*/ 397 h 794"/>
                <a:gd name="T4" fmla="*/ 556 w 556"/>
                <a:gd name="T5" fmla="*/ 0 h 794"/>
                <a:gd name="T6" fmla="*/ 556 w 556"/>
                <a:gd name="T7" fmla="*/ 0 h 794"/>
                <a:gd name="T8" fmla="*/ 556 w 556"/>
                <a:gd name="T9" fmla="*/ 794 h 794"/>
                <a:gd name="T10" fmla="*/ 556 w 556"/>
                <a:gd name="T11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794">
                  <a:moveTo>
                    <a:pt x="556" y="794"/>
                  </a:moveTo>
                  <a:lnTo>
                    <a:pt x="0" y="397"/>
                  </a:lnTo>
                  <a:lnTo>
                    <a:pt x="556" y="0"/>
                  </a:lnTo>
                  <a:lnTo>
                    <a:pt x="556" y="0"/>
                  </a:lnTo>
                  <a:lnTo>
                    <a:pt x="556" y="794"/>
                  </a:lnTo>
                  <a:lnTo>
                    <a:pt x="556" y="7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  <p:sp>
          <p:nvSpPr>
            <p:cNvPr id="22" name="Freeform 16"/>
            <p:cNvSpPr>
              <a:spLocks/>
            </p:cNvSpPr>
            <p:nvPr userDrawn="1"/>
          </p:nvSpPr>
          <p:spPr bwMode="auto">
            <a:xfrm>
              <a:off x="972" y="2475"/>
              <a:ext cx="556" cy="793"/>
            </a:xfrm>
            <a:custGeom>
              <a:avLst/>
              <a:gdLst>
                <a:gd name="T0" fmla="*/ 556 w 556"/>
                <a:gd name="T1" fmla="*/ 793 h 793"/>
                <a:gd name="T2" fmla="*/ 0 w 556"/>
                <a:gd name="T3" fmla="*/ 396 h 793"/>
                <a:gd name="T4" fmla="*/ 556 w 556"/>
                <a:gd name="T5" fmla="*/ 0 h 793"/>
                <a:gd name="T6" fmla="*/ 556 w 556"/>
                <a:gd name="T7" fmla="*/ 0 h 793"/>
                <a:gd name="T8" fmla="*/ 556 w 556"/>
                <a:gd name="T9" fmla="*/ 793 h 793"/>
                <a:gd name="T10" fmla="*/ 556 w 556"/>
                <a:gd name="T11" fmla="*/ 793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793">
                  <a:moveTo>
                    <a:pt x="556" y="793"/>
                  </a:moveTo>
                  <a:lnTo>
                    <a:pt x="0" y="396"/>
                  </a:lnTo>
                  <a:lnTo>
                    <a:pt x="556" y="0"/>
                  </a:lnTo>
                  <a:lnTo>
                    <a:pt x="556" y="0"/>
                  </a:lnTo>
                  <a:lnTo>
                    <a:pt x="556" y="793"/>
                  </a:lnTo>
                  <a:lnTo>
                    <a:pt x="556" y="793"/>
                  </a:lnTo>
                  <a:close/>
                </a:path>
              </a:pathLst>
            </a:custGeom>
            <a:solidFill>
              <a:srgbClr val="005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526166"/>
                </a:solidFill>
                <a:cs typeface="Arial" charset="0"/>
              </a:endParaRPr>
            </a:p>
          </p:txBody>
        </p: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3657600" cy="97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4740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1200"/>
              </a:spcAft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99851" y="6680386"/>
            <a:ext cx="253255" cy="123111"/>
          </a:xfrm>
        </p:spPr>
        <p:txBody>
          <a:bodyPr/>
          <a:lstStyle/>
          <a:p>
            <a:pPr>
              <a:defRPr/>
            </a:pPr>
            <a:fld id="{A15C7777-3393-4181-859D-0FB30647A6C6}" type="slidenum">
              <a:rPr lang="en-US" smtClean="0">
                <a:solidFill>
                  <a:srgbClr val="5261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26166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99" y="6656647"/>
            <a:ext cx="1011767" cy="14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195203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526166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B3D8E-33F4-410A-8FDD-6D09C7076164}" type="slidenum">
              <a:rPr lang="en-US" smtClean="0">
                <a:solidFill>
                  <a:srgbClr val="5261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26166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99" y="6656647"/>
            <a:ext cx="1011767" cy="14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53860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ltGray">
          <a:xfrm>
            <a:off x="344824" y="1810327"/>
            <a:ext cx="11502352" cy="683490"/>
          </a:xfrm>
          <a:prstGeom prst="rect">
            <a:avLst/>
          </a:prstGeom>
          <a:solidFill>
            <a:schemeClr val="tx1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526166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gray">
          <a:xfrm flipH="1" flipV="1">
            <a:off x="6120644" y="2466108"/>
            <a:ext cx="9237" cy="39624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073" y="1967407"/>
            <a:ext cx="4618183" cy="369332"/>
          </a:xfrm>
        </p:spPr>
        <p:txBody>
          <a:bodyPr wrap="square" anchor="ctr" anchorCtr="0">
            <a:spAutoFit/>
          </a:bodyPr>
          <a:lstStyle>
            <a:lvl1pPr marL="0" indent="0" algn="ctr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1123" y="2729036"/>
            <a:ext cx="5135423" cy="3523983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68899" y="1967407"/>
            <a:ext cx="4482715" cy="369332"/>
          </a:xfrm>
        </p:spPr>
        <p:txBody>
          <a:bodyPr wrap="square" anchor="ctr" anchorCtr="0">
            <a:spAutoFit/>
          </a:bodyPr>
          <a:lstStyle>
            <a:lvl1pPr marL="0" indent="0" algn="ctr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9100" y="2729036"/>
            <a:ext cx="4983632" cy="3523983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526166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B3D8E-33F4-410A-8FDD-6D09C7076164}" type="slidenum">
              <a:rPr lang="en-US" smtClean="0">
                <a:solidFill>
                  <a:srgbClr val="5261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26166"/>
              </a:solidFill>
            </a:endParaRPr>
          </a:p>
        </p:txBody>
      </p:sp>
      <p:sp>
        <p:nvSpPr>
          <p:cNvPr id="11" name="Oval 10"/>
          <p:cNvSpPr/>
          <p:nvPr/>
        </p:nvSpPr>
        <p:spPr bwMode="gray">
          <a:xfrm>
            <a:off x="5498716" y="1694872"/>
            <a:ext cx="1213043" cy="914400"/>
          </a:xfrm>
          <a:prstGeom prst="ellipse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FFFF"/>
                </a:solidFill>
              </a:rPr>
              <a:t>vs.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99" y="6656647"/>
            <a:ext cx="1011767" cy="14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367417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ical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 bwMode="gray">
          <a:xfrm flipH="1" flipV="1">
            <a:off x="592777" y="4021303"/>
            <a:ext cx="10933063" cy="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18534316" y="2553854"/>
            <a:ext cx="9237" cy="39624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80061" y="1563017"/>
            <a:ext cx="9820641" cy="225484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222772" y="2816782"/>
            <a:ext cx="4983632" cy="352398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526166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B3D8E-33F4-410A-8FDD-6D09C7076164}" type="slidenum">
              <a:rPr lang="en-US" smtClean="0">
                <a:solidFill>
                  <a:srgbClr val="5261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26166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ltGray">
          <a:xfrm rot="16200000">
            <a:off x="-1789497" y="3566996"/>
            <a:ext cx="5235575" cy="892407"/>
          </a:xfrm>
          <a:prstGeom prst="rect">
            <a:avLst/>
          </a:prstGeom>
          <a:solidFill>
            <a:schemeClr val="tx1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526166"/>
              </a:solidFill>
            </a:endParaRPr>
          </a:p>
        </p:txBody>
      </p:sp>
      <p:sp>
        <p:nvSpPr>
          <p:cNvPr id="11" name="Oval 10"/>
          <p:cNvSpPr/>
          <p:nvPr/>
        </p:nvSpPr>
        <p:spPr bwMode="gray">
          <a:xfrm rot="16200000">
            <a:off x="371577" y="3401214"/>
            <a:ext cx="913443" cy="1219200"/>
          </a:xfrm>
          <a:prstGeom prst="ellipse">
            <a:avLst/>
          </a:prstGeom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FFFF"/>
                </a:solidFill>
              </a:rPr>
              <a:t>vs.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59156" y="5027834"/>
            <a:ext cx="1868838" cy="1107996"/>
          </a:xfrm>
        </p:spPr>
        <p:txBody>
          <a:bodyPr wrap="square" anchor="ctr" anchorCtr="0">
            <a:spAutoFit/>
          </a:bodyPr>
          <a:lstStyle>
            <a:lvl1pPr marL="0" indent="0" algn="ctr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-50172" y="1955138"/>
            <a:ext cx="1850866" cy="1107996"/>
          </a:xfrm>
        </p:spPr>
        <p:txBody>
          <a:bodyPr wrap="square" anchor="ctr" anchorCtr="0">
            <a:spAutoFit/>
          </a:bodyPr>
          <a:lstStyle>
            <a:lvl1pPr marL="0" indent="0" algn="ctr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3"/>
          </p:nvPr>
        </p:nvSpPr>
        <p:spPr>
          <a:xfrm>
            <a:off x="1680061" y="4211950"/>
            <a:ext cx="9820641" cy="225484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07637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tical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B3D8E-33F4-410A-8FDD-6D09C7076164}" type="slidenum">
              <a:rPr lang="en-US" smtClean="0">
                <a:solidFill>
                  <a:srgbClr val="5261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261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95588" y="546846"/>
            <a:ext cx="6588931" cy="5809505"/>
          </a:xfrm>
        </p:spPr>
        <p:txBody>
          <a:bodyPr/>
          <a:lstStyle>
            <a:lvl1pPr>
              <a:spcAft>
                <a:spcPts val="0"/>
              </a:spcAft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0894"/>
            <a:ext cx="3310965" cy="627864"/>
          </a:xfrm>
        </p:spPr>
        <p:txBody>
          <a:bodyPr vert="horz" lIns="0" tIns="0" rIns="0" bIns="0" rtlCol="0" anchor="t" anchorCtr="0">
            <a:spAutoFit/>
          </a:bodyPr>
          <a:lstStyle>
            <a:lvl1pPr>
              <a:defRPr lang="en-US" sz="240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16200000" flipV="1">
            <a:off x="1144525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19" y="6686274"/>
            <a:ext cx="101600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229529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tical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526166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B3D8E-33F4-410A-8FDD-6D09C7076164}" type="slidenum">
              <a:rPr lang="en-US" smtClean="0">
                <a:solidFill>
                  <a:srgbClr val="5261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2616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0894"/>
            <a:ext cx="3310965" cy="627864"/>
          </a:xfrm>
        </p:spPr>
        <p:txBody>
          <a:bodyPr vert="horz" lIns="0" tIns="0" rIns="0" bIns="0" rtlCol="0" anchor="t" anchorCtr="0">
            <a:spAutoFit/>
          </a:bodyPr>
          <a:lstStyle>
            <a:lvl1pPr>
              <a:defRPr lang="en-US" sz="240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16200000" flipV="1">
            <a:off x="1144525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99" y="6656647"/>
            <a:ext cx="1011767" cy="14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040572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526166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B3D8E-33F4-410A-8FDD-6D09C7076164}" type="slidenum">
              <a:rPr lang="en-US" smtClean="0">
                <a:solidFill>
                  <a:srgbClr val="5261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26166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99" y="6656647"/>
            <a:ext cx="1011767" cy="14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366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526166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B3D8E-33F4-410A-8FDD-6D09C7076164}" type="slidenum">
              <a:rPr lang="en-US" smtClean="0">
                <a:solidFill>
                  <a:srgbClr val="5261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26166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99" y="6656647"/>
            <a:ext cx="1011767" cy="14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51347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etrics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6196555" y="3466709"/>
            <a:ext cx="5308600" cy="2743200"/>
          </a:xfrm>
        </p:spPr>
        <p:txBody>
          <a:bodyPr/>
          <a:lstStyle>
            <a:lvl1pPr>
              <a:spcAft>
                <a:spcPts val="0"/>
              </a:spcAft>
              <a:defRPr sz="2800" b="1">
                <a:solidFill>
                  <a:schemeClr val="tx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bg1"/>
                </a:solidFill>
              </a:defRPr>
            </a:lvl2pPr>
            <a:lvl3pPr marL="511175" indent="-395288">
              <a:defRPr sz="24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66058" y="-6145364"/>
            <a:ext cx="11118460" cy="8999387"/>
          </a:xfrm>
        </p:spPr>
        <p:txBody>
          <a:bodyPr wrap="square" anchor="b" anchorCtr="0">
            <a:spAutoFit/>
          </a:bodyPr>
          <a:lstStyle>
            <a:lvl1pPr>
              <a:defRPr sz="17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988" y="6680386"/>
            <a:ext cx="9144000" cy="123111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©2019 Seyfarth Shaw LLP. All rights reserved. Private and Confidential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3B3D8E-33F4-410A-8FDD-6D09C707616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99" y="6656647"/>
            <a:ext cx="1011767" cy="14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926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hoto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405" y="2312549"/>
            <a:ext cx="4516856" cy="997196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405" y="3510252"/>
            <a:ext cx="4516856" cy="338554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905666" y="1336566"/>
            <a:ext cx="6280150" cy="39463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 Shaw”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254362246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etrics Orang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6196555" y="3466709"/>
            <a:ext cx="5308600" cy="2743200"/>
          </a:xfrm>
        </p:spPr>
        <p:txBody>
          <a:bodyPr/>
          <a:lstStyle>
            <a:lvl1pPr>
              <a:spcAft>
                <a:spcPts val="0"/>
              </a:spcAft>
              <a:defRPr sz="2800" b="1">
                <a:solidFill>
                  <a:schemeClr val="tx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bg1"/>
                </a:solidFill>
              </a:defRPr>
            </a:lvl2pPr>
            <a:lvl3pPr marL="511175" indent="-395288">
              <a:defRPr sz="24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66058" y="-6145364"/>
            <a:ext cx="11118460" cy="8999387"/>
          </a:xfrm>
        </p:spPr>
        <p:txBody>
          <a:bodyPr wrap="square" anchor="b" anchorCtr="0">
            <a:spAutoFit/>
          </a:bodyPr>
          <a:lstStyle>
            <a:lvl1pPr>
              <a:defRPr sz="17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988" y="6680386"/>
            <a:ext cx="9144000" cy="123111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©2019 Seyfarth Shaw LLP. All rights reserved. Private and Confidential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3B3D8E-33F4-410A-8FDD-6D09C707616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99" y="6656647"/>
            <a:ext cx="1011767" cy="14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9394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etrics Dark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6196555" y="3466709"/>
            <a:ext cx="5308600" cy="2743200"/>
          </a:xfrm>
        </p:spPr>
        <p:txBody>
          <a:bodyPr/>
          <a:lstStyle>
            <a:lvl1pPr>
              <a:spcAft>
                <a:spcPts val="0"/>
              </a:spcAft>
              <a:defRPr sz="2800" b="1">
                <a:solidFill>
                  <a:schemeClr val="tx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bg1"/>
                </a:solidFill>
              </a:defRPr>
            </a:lvl2pPr>
            <a:lvl3pPr marL="511175" indent="-395288">
              <a:defRPr sz="24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66058" y="-6145364"/>
            <a:ext cx="11118460" cy="8999387"/>
          </a:xfrm>
        </p:spPr>
        <p:txBody>
          <a:bodyPr wrap="square" anchor="b" anchorCtr="0">
            <a:spAutoFit/>
          </a:bodyPr>
          <a:lstStyle>
            <a:lvl1pPr>
              <a:defRPr sz="17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82495" y="3396118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988" y="6680386"/>
            <a:ext cx="9144000" cy="123111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©2019 Seyfarth Shaw LLP. All rights reserved. Private and Confidential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3B3D8E-33F4-410A-8FDD-6D09C707616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80842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/>
          <p:nvPr/>
        </p:nvSpPr>
        <p:spPr bwMode="ltGray">
          <a:xfrm>
            <a:off x="1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526166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787400" y="2643894"/>
            <a:ext cx="10617200" cy="1444625"/>
          </a:xfrm>
        </p:spPr>
        <p:txBody>
          <a:bodyPr/>
          <a:lstStyle>
            <a:lvl1pPr>
              <a:spcAft>
                <a:spcPts val="0"/>
              </a:spcAft>
              <a:defRPr sz="32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tx2"/>
                </a:solidFill>
              </a:defRPr>
            </a:lvl2pPr>
            <a:lvl3pPr marL="231775" indent="-231775"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5988" y="6680386"/>
            <a:ext cx="9144000" cy="12311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©2019 Seyfarth Shaw LLP. All rights reserved. Private and Confidential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8" y="228600"/>
            <a:ext cx="3914053" cy="104241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3B3D8E-33F4-410A-8FDD-6D09C707616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57582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 bwMode="ltGray">
          <a:xfrm>
            <a:off x="1" y="0"/>
            <a:ext cx="12191999" cy="6858000"/>
          </a:xfrm>
          <a:prstGeom prst="rect">
            <a:avLst/>
          </a:prstGeom>
          <a:solidFill>
            <a:schemeClr val="accent2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526166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8" y="228600"/>
            <a:ext cx="3914053" cy="1042416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787400" y="2643894"/>
            <a:ext cx="10617200" cy="1444625"/>
          </a:xfrm>
        </p:spPr>
        <p:txBody>
          <a:bodyPr/>
          <a:lstStyle>
            <a:lvl1pPr>
              <a:spcAft>
                <a:spcPts val="0"/>
              </a:spcAft>
              <a:defRPr sz="32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tx2"/>
                </a:solidFill>
              </a:defRPr>
            </a:lvl2pPr>
            <a:lvl3pPr marL="231775" indent="-231775"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5988" y="6680386"/>
            <a:ext cx="9144000" cy="12311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3B3D8E-33F4-410A-8FDD-6D09C707616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1651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 bwMode="ltGray">
          <a:xfrm>
            <a:off x="1" y="0"/>
            <a:ext cx="12191999" cy="6858000"/>
          </a:xfrm>
          <a:prstGeom prst="rect">
            <a:avLst/>
          </a:prstGeom>
          <a:solidFill>
            <a:schemeClr val="accent3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526166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8" y="228600"/>
            <a:ext cx="3914053" cy="1042416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787400" y="2643894"/>
            <a:ext cx="10617200" cy="1444625"/>
          </a:xfrm>
        </p:spPr>
        <p:txBody>
          <a:bodyPr/>
          <a:lstStyle>
            <a:lvl1pPr>
              <a:spcAft>
                <a:spcPts val="0"/>
              </a:spcAft>
              <a:defRPr sz="32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tx2"/>
                </a:solidFill>
              </a:defRPr>
            </a:lvl2pPr>
            <a:lvl3pPr marL="231775" indent="-231775"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5988" y="6680386"/>
            <a:ext cx="9144000" cy="12311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3B3D8E-33F4-410A-8FDD-6D09C707616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31940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 bwMode="ltGray">
          <a:xfrm>
            <a:off x="1" y="0"/>
            <a:ext cx="12191999" cy="6858000"/>
          </a:xfrm>
          <a:prstGeom prst="rect">
            <a:avLst/>
          </a:prstGeom>
          <a:solidFill>
            <a:schemeClr val="accent4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526166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8" y="228600"/>
            <a:ext cx="3914053" cy="1042416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787400" y="2643894"/>
            <a:ext cx="10617200" cy="1444625"/>
          </a:xfrm>
        </p:spPr>
        <p:txBody>
          <a:bodyPr/>
          <a:lstStyle>
            <a:lvl1pPr>
              <a:spcAft>
                <a:spcPts val="0"/>
              </a:spcAft>
              <a:defRPr sz="32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tx2"/>
                </a:solidFill>
              </a:defRPr>
            </a:lvl2pPr>
            <a:lvl3pPr marL="231775" indent="-231775"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5988" y="6680386"/>
            <a:ext cx="9144000" cy="12311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3B3D8E-33F4-410A-8FDD-6D09C707616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89024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 bwMode="ltGray">
          <a:xfrm>
            <a:off x="1" y="0"/>
            <a:ext cx="12191999" cy="6858000"/>
          </a:xfrm>
          <a:prstGeom prst="rect">
            <a:avLst/>
          </a:prstGeom>
          <a:solidFill>
            <a:schemeClr val="accent5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526166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8" y="228600"/>
            <a:ext cx="3914053" cy="1042416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787400" y="2643894"/>
            <a:ext cx="10617200" cy="1444625"/>
          </a:xfrm>
        </p:spPr>
        <p:txBody>
          <a:bodyPr/>
          <a:lstStyle>
            <a:lvl1pPr>
              <a:spcAft>
                <a:spcPts val="0"/>
              </a:spcAft>
              <a:defRPr sz="32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tx2"/>
                </a:solidFill>
              </a:defRPr>
            </a:lvl2pPr>
            <a:lvl3pPr marL="231775" indent="-231775"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5988" y="6680386"/>
            <a:ext cx="9144000" cy="12311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3B3D8E-33F4-410A-8FDD-6D09C707616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52036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 bwMode="ltGray">
          <a:xfrm>
            <a:off x="1" y="0"/>
            <a:ext cx="12191999" cy="6858000"/>
          </a:xfrm>
          <a:prstGeom prst="rect">
            <a:avLst/>
          </a:prstGeom>
          <a:solidFill>
            <a:schemeClr val="accent6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526166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8" y="228600"/>
            <a:ext cx="3914053" cy="1042416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787400" y="2643894"/>
            <a:ext cx="10617200" cy="1444625"/>
          </a:xfrm>
        </p:spPr>
        <p:txBody>
          <a:bodyPr/>
          <a:lstStyle>
            <a:lvl1pPr>
              <a:spcAft>
                <a:spcPts val="0"/>
              </a:spcAft>
              <a:defRPr sz="32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tx2"/>
                </a:solidFill>
              </a:defRPr>
            </a:lvl2pPr>
            <a:lvl3pPr marL="231775" indent="-231775"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5988" y="6680386"/>
            <a:ext cx="9144000" cy="12311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3B3D8E-33F4-410A-8FDD-6D09C707616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22616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526166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B3D8E-33F4-410A-8FDD-6D09C7076164}" type="slidenum">
              <a:rPr lang="en-US" smtClean="0">
                <a:solidFill>
                  <a:srgbClr val="5261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26166"/>
              </a:solidFill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sz="half" idx="13"/>
          </p:nvPr>
        </p:nvSpPr>
        <p:spPr>
          <a:xfrm>
            <a:off x="4845007" y="548664"/>
            <a:ext cx="6739512" cy="338554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22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3000"/>
              </a:spcBef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310894"/>
            <a:ext cx="3310965" cy="627864"/>
          </a:xfrm>
        </p:spPr>
        <p:txBody>
          <a:bodyPr vert="horz" lIns="0" tIns="0" rIns="0" bIns="0" rtlCol="0" anchor="t" anchorCtr="0">
            <a:spAutoFit/>
          </a:bodyPr>
          <a:lstStyle>
            <a:lvl1pPr>
              <a:defRPr lang="en-US" sz="240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6200000" flipV="1">
            <a:off x="1144525" y="3358806"/>
            <a:ext cx="6245352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59755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9167" y="1919103"/>
            <a:ext cx="2133600" cy="4437247"/>
          </a:xfrm>
        </p:spPr>
        <p:txBody>
          <a:bodyPr/>
          <a:lstStyle>
            <a:lvl1pPr>
              <a:spcAft>
                <a:spcPts val="0"/>
              </a:spcAft>
              <a:defRPr sz="4000" b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3000"/>
              </a:spcBef>
              <a:buNone/>
              <a:defRPr sz="1800" b="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526166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B3D8E-33F4-410A-8FDD-6D09C7076164}" type="slidenum">
              <a:rPr lang="en-US" smtClean="0">
                <a:solidFill>
                  <a:srgbClr val="5261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26166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50556" y="2499327"/>
            <a:ext cx="2133600" cy="0"/>
          </a:xfrm>
          <a:prstGeom prst="line">
            <a:avLst/>
          </a:prstGeom>
          <a:ln w="6350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25647" y="2499327"/>
            <a:ext cx="2133600" cy="0"/>
          </a:xfrm>
          <a:prstGeom prst="line">
            <a:avLst/>
          </a:prstGeom>
          <a:ln w="6350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900737" y="2499327"/>
            <a:ext cx="2133600" cy="0"/>
          </a:xfrm>
          <a:prstGeom prst="line">
            <a:avLst/>
          </a:prstGeom>
          <a:ln w="6350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175828" y="2499327"/>
            <a:ext cx="2133600" cy="0"/>
          </a:xfrm>
          <a:prstGeom prst="line">
            <a:avLst/>
          </a:prstGeom>
          <a:ln w="6350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450917" y="2499327"/>
            <a:ext cx="2133600" cy="0"/>
          </a:xfrm>
          <a:prstGeom prst="line">
            <a:avLst/>
          </a:prstGeom>
          <a:ln w="6350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>
            <a:spLocks noGrp="1"/>
          </p:cNvSpPr>
          <p:nvPr>
            <p:ph sz="half" idx="13"/>
          </p:nvPr>
        </p:nvSpPr>
        <p:spPr>
          <a:xfrm>
            <a:off x="2654779" y="1919103"/>
            <a:ext cx="2133600" cy="4437247"/>
          </a:xfrm>
        </p:spPr>
        <p:txBody>
          <a:bodyPr/>
          <a:lstStyle>
            <a:lvl1pPr>
              <a:spcAft>
                <a:spcPts val="0"/>
              </a:spcAft>
              <a:defRPr sz="4000" b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3000"/>
              </a:spcBef>
              <a:buNone/>
              <a:defRPr sz="1800" b="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half" idx="14"/>
          </p:nvPr>
        </p:nvSpPr>
        <p:spPr>
          <a:xfrm>
            <a:off x="4920391" y="1919103"/>
            <a:ext cx="2133600" cy="4437247"/>
          </a:xfrm>
        </p:spPr>
        <p:txBody>
          <a:bodyPr/>
          <a:lstStyle>
            <a:lvl1pPr>
              <a:spcAft>
                <a:spcPts val="0"/>
              </a:spcAft>
              <a:defRPr sz="4000" b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3000"/>
              </a:spcBef>
              <a:buNone/>
              <a:defRPr sz="1800" b="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15"/>
          </p:nvPr>
        </p:nvSpPr>
        <p:spPr>
          <a:xfrm>
            <a:off x="7186003" y="1919103"/>
            <a:ext cx="2133600" cy="4437247"/>
          </a:xfrm>
        </p:spPr>
        <p:txBody>
          <a:bodyPr/>
          <a:lstStyle>
            <a:lvl1pPr>
              <a:spcAft>
                <a:spcPts val="0"/>
              </a:spcAft>
              <a:defRPr sz="4000" b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3000"/>
              </a:spcBef>
              <a:buNone/>
              <a:defRPr sz="1800" b="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sz="half" idx="16"/>
          </p:nvPr>
        </p:nvSpPr>
        <p:spPr>
          <a:xfrm>
            <a:off x="9451613" y="1919103"/>
            <a:ext cx="2133600" cy="4437247"/>
          </a:xfrm>
        </p:spPr>
        <p:txBody>
          <a:bodyPr/>
          <a:lstStyle>
            <a:lvl1pPr>
              <a:spcAft>
                <a:spcPts val="0"/>
              </a:spcAft>
              <a:defRPr sz="4000" b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3000"/>
              </a:spcBef>
              <a:buNone/>
              <a:defRPr sz="1800" b="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8797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- Photo Dark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405" y="2312549"/>
            <a:ext cx="4516856" cy="997196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405" y="3510252"/>
            <a:ext cx="4516856" cy="338554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905666" y="1336566"/>
            <a:ext cx="6280150" cy="39463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 Shaw”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323137351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ltGray">
          <a:xfrm>
            <a:off x="613834" y="1653309"/>
            <a:ext cx="3499425" cy="8460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526166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ltGray">
          <a:xfrm>
            <a:off x="4337149" y="1653309"/>
            <a:ext cx="3499425" cy="8460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526166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ltGray">
          <a:xfrm>
            <a:off x="8060464" y="1653309"/>
            <a:ext cx="3499425" cy="8460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52616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407" y="2724728"/>
            <a:ext cx="3311917" cy="3631623"/>
          </a:xfrm>
        </p:spPr>
        <p:txBody>
          <a:bodyPr/>
          <a:lstStyle>
            <a:lvl1pPr marL="231775" indent="-231775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526166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B3D8E-33F4-410A-8FDD-6D09C7076164}" type="slidenum">
              <a:rPr lang="en-US" smtClean="0">
                <a:solidFill>
                  <a:srgbClr val="5261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26166"/>
              </a:solidFill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sz="half" idx="13"/>
          </p:nvPr>
        </p:nvSpPr>
        <p:spPr>
          <a:xfrm>
            <a:off x="4411036" y="2724728"/>
            <a:ext cx="3311917" cy="3631623"/>
          </a:xfrm>
        </p:spPr>
        <p:txBody>
          <a:bodyPr/>
          <a:lstStyle>
            <a:lvl1pPr marL="231775" indent="-231775"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sz="half" idx="14"/>
          </p:nvPr>
        </p:nvSpPr>
        <p:spPr>
          <a:xfrm>
            <a:off x="8072778" y="2724728"/>
            <a:ext cx="3311917" cy="3631623"/>
          </a:xfrm>
        </p:spPr>
        <p:txBody>
          <a:bodyPr/>
          <a:lstStyle>
            <a:lvl1pPr marL="231775" indent="-231775"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5"/>
          </p:nvPr>
        </p:nvSpPr>
        <p:spPr>
          <a:xfrm>
            <a:off x="911323" y="1708847"/>
            <a:ext cx="2857116" cy="738664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126" y="1708847"/>
            <a:ext cx="2931007" cy="738664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341146" y="1706986"/>
            <a:ext cx="2931007" cy="738664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860522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ltGray">
          <a:xfrm>
            <a:off x="367541" y="1653309"/>
            <a:ext cx="2712824" cy="846018"/>
          </a:xfrm>
          <a:prstGeom prst="rect">
            <a:avLst/>
          </a:prstGeom>
          <a:solidFill>
            <a:schemeClr val="accent1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526166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ltGray">
          <a:xfrm>
            <a:off x="3284908" y="1653309"/>
            <a:ext cx="2712824" cy="846018"/>
          </a:xfrm>
          <a:prstGeom prst="rect">
            <a:avLst/>
          </a:prstGeom>
          <a:solidFill>
            <a:schemeClr val="accent1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526166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ltGray">
          <a:xfrm>
            <a:off x="6202275" y="1653309"/>
            <a:ext cx="2712824" cy="846018"/>
          </a:xfrm>
          <a:prstGeom prst="rect">
            <a:avLst/>
          </a:prstGeom>
          <a:solidFill>
            <a:schemeClr val="accent1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52616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9115" y="2724728"/>
            <a:ext cx="2567464" cy="3631623"/>
          </a:xfrm>
        </p:spPr>
        <p:txBody>
          <a:bodyPr/>
          <a:lstStyle>
            <a:lvl1pPr marL="231775" indent="-231775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526166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B3D8E-33F4-410A-8FDD-6D09C7076164}" type="slidenum">
              <a:rPr lang="en-US" smtClean="0">
                <a:solidFill>
                  <a:srgbClr val="5261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26166"/>
              </a:solidFill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sz="half" idx="13"/>
          </p:nvPr>
        </p:nvSpPr>
        <p:spPr>
          <a:xfrm>
            <a:off x="3330061" y="2724728"/>
            <a:ext cx="2567464" cy="3631623"/>
          </a:xfrm>
        </p:spPr>
        <p:txBody>
          <a:bodyPr/>
          <a:lstStyle>
            <a:lvl1pPr marL="176213" indent="-176213"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sz="half" idx="14"/>
          </p:nvPr>
        </p:nvSpPr>
        <p:spPr>
          <a:xfrm>
            <a:off x="6231008" y="2724728"/>
            <a:ext cx="2567464" cy="3631623"/>
          </a:xfrm>
        </p:spPr>
        <p:txBody>
          <a:bodyPr/>
          <a:lstStyle>
            <a:lvl1pPr marL="231775" indent="-231775"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5"/>
          </p:nvPr>
        </p:nvSpPr>
        <p:spPr>
          <a:xfrm>
            <a:off x="665031" y="1524181"/>
            <a:ext cx="2214893" cy="1107996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20694" y="1524181"/>
            <a:ext cx="2272175" cy="1107996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493946" y="1522320"/>
            <a:ext cx="2272175" cy="1107996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/>
          <p:cNvSpPr/>
          <p:nvPr/>
        </p:nvSpPr>
        <p:spPr bwMode="ltGray">
          <a:xfrm>
            <a:off x="9119640" y="1653309"/>
            <a:ext cx="2712824" cy="846018"/>
          </a:xfrm>
          <a:prstGeom prst="rect">
            <a:avLst/>
          </a:prstGeom>
          <a:solidFill>
            <a:schemeClr val="accent1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526166"/>
              </a:solidFill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sz="half" idx="17"/>
          </p:nvPr>
        </p:nvSpPr>
        <p:spPr>
          <a:xfrm>
            <a:off x="9131955" y="2724728"/>
            <a:ext cx="2567464" cy="3631623"/>
          </a:xfrm>
        </p:spPr>
        <p:txBody>
          <a:bodyPr/>
          <a:lstStyle>
            <a:lvl1pPr marL="231775" indent="-231775">
              <a:spcAft>
                <a:spcPts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1pPr>
            <a:lvl2pPr marL="461963" indent="-231775">
              <a:spcBef>
                <a:spcPts val="1200"/>
              </a:spcBef>
              <a:buFont typeface="Arial" panose="020B0604020202020204" pitchFamily="34" charset="0"/>
              <a:buChar char="–"/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400322" y="1522320"/>
            <a:ext cx="2272175" cy="1107996"/>
          </a:xfrm>
        </p:spPr>
        <p:txBody>
          <a:bodyPr wrap="square" anchor="ctr" anchorCtr="0">
            <a:sp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035566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Text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8356" y="1883390"/>
            <a:ext cx="1070721" cy="615553"/>
          </a:xfrm>
        </p:spPr>
        <p:txBody>
          <a:bodyPr wrap="square">
            <a:spAutoFit/>
          </a:bodyPr>
          <a:lstStyle>
            <a:lvl1pPr>
              <a:spcBef>
                <a:spcPts val="500"/>
              </a:spcBef>
              <a:spcAft>
                <a:spcPts val="0"/>
              </a:spcAft>
              <a:defRPr sz="4000" b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3000"/>
              </a:spcBef>
              <a:buNone/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526166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B3D8E-33F4-410A-8FDD-6D09C7076164}" type="slidenum">
              <a:rPr lang="en-US" smtClean="0">
                <a:solidFill>
                  <a:srgbClr val="5261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26166"/>
              </a:solidFill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sz="half" idx="13"/>
          </p:nvPr>
        </p:nvSpPr>
        <p:spPr>
          <a:xfrm>
            <a:off x="1773096" y="2001273"/>
            <a:ext cx="9559784" cy="338554"/>
          </a:xfrm>
        </p:spPr>
        <p:txBody>
          <a:bodyPr wrap="square">
            <a:spAutoFit/>
          </a:bodyPr>
          <a:lstStyle>
            <a:lvl1pPr>
              <a:spcBef>
                <a:spcPts val="2400"/>
              </a:spcBef>
              <a:spcAft>
                <a:spcPts val="0"/>
              </a:spcAft>
              <a:defRPr sz="22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3000"/>
              </a:spcBef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255634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073541" y="1817066"/>
            <a:ext cx="9841203" cy="553998"/>
          </a:xfrm>
        </p:spPr>
        <p:txBody>
          <a:bodyPr wrap="square" anchor="t" anchorCtr="0">
            <a:spAutoFit/>
          </a:bodyPr>
          <a:lstStyle>
            <a:lvl1pPr>
              <a:lnSpc>
                <a:spcPct val="100000"/>
              </a:lnSpc>
              <a:defRPr sz="3600" b="1" i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3B3D8E-33F4-410A-8FDD-6D09C707616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91156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073541" y="1817066"/>
            <a:ext cx="9841203" cy="553998"/>
          </a:xfrm>
        </p:spPr>
        <p:txBody>
          <a:bodyPr wrap="square" anchor="t" anchorCtr="0">
            <a:spAutoFit/>
          </a:bodyPr>
          <a:lstStyle>
            <a:lvl1pPr>
              <a:lnSpc>
                <a:spcPct val="100000"/>
              </a:lnSpc>
              <a:defRPr sz="3600" b="1" i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3B3D8E-33F4-410A-8FDD-6D09C707616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14076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Dark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073541" y="1817066"/>
            <a:ext cx="9841203" cy="553998"/>
          </a:xfrm>
        </p:spPr>
        <p:txBody>
          <a:bodyPr wrap="square" anchor="t" anchorCtr="0">
            <a:spAutoFit/>
          </a:bodyPr>
          <a:lstStyle>
            <a:lvl1pPr>
              <a:lnSpc>
                <a:spcPct val="100000"/>
              </a:lnSpc>
              <a:defRPr sz="3600" b="1" i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©2019 Seyfarth Shaw LLP. All rights reserved. Private and 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3B3D8E-33F4-410A-8FDD-6D09C707616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98415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300567" y="254001"/>
            <a:ext cx="11700933" cy="17151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>
            <a:lvl1pPr marL="0" marR="0" indent="0" algn="ctr">
              <a:lnSpc>
                <a:spcPts val="5200"/>
              </a:lnSpc>
              <a:spcBef>
                <a:spcPts val="200"/>
              </a:spcBef>
              <a:spcAft>
                <a:spcPts val="2900"/>
              </a:spcAft>
              <a:defRPr/>
            </a:lvl1pPr>
          </a:lstStyle>
          <a:p>
            <a:pPr marL="0" marR="0" indent="0" algn="ctr">
              <a:lnSpc>
                <a:spcPts val="5200"/>
              </a:lnSpc>
              <a:spcAft>
                <a:spcPts val="0"/>
              </a:spcAft>
            </a:pPr>
            <a:r>
              <a:rPr lang="en-US" sz="4400" spc="5">
                <a:solidFill>
                  <a:srgbClr val="000066"/>
                </a:solidFill>
                <a:latin typeface="Gill Sans MT" panose="02020603050405020304" pitchFamily="2"/>
              </a:rPr>
              <a:t>U.S. Department of Justice </a:t>
            </a:r>
          </a:p>
          <a:p>
            <a:pPr marL="0" marR="0" indent="0" algn="ctr">
              <a:lnSpc>
                <a:spcPts val="5200"/>
              </a:lnSpc>
              <a:spcBef>
                <a:spcPts val="200"/>
              </a:spcBef>
              <a:spcAft>
                <a:spcPts val="2900"/>
              </a:spcAft>
            </a:pPr>
            <a:r>
              <a:rPr lang="en-US" sz="4400" spc="15">
                <a:solidFill>
                  <a:srgbClr val="000066"/>
                </a:solidFill>
                <a:latin typeface="Gill Sans MT" panose="02020603050405020304" pitchFamily="2"/>
              </a:rPr>
              <a:t>Civil Rights Division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300567" y="5862956"/>
            <a:ext cx="11700933" cy="5251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>
            <a:lvl1pPr marL="0" marR="0" indent="0" algn="l">
              <a:lnSpc>
                <a:spcPts val="4100"/>
              </a:lnSpc>
              <a:spcAft>
                <a:spcPts val="35"/>
              </a:spcAft>
              <a:defRPr/>
            </a:lvl1pPr>
          </a:lstStyle>
          <a:p>
            <a:pPr marL="0" marR="0" indent="0" algn="l">
              <a:lnSpc>
                <a:spcPts val="4100"/>
              </a:lnSpc>
              <a:spcAft>
                <a:spcPts val="35"/>
              </a:spcAft>
            </a:pPr>
            <a:r>
              <a:rPr lang="en-US" sz="3500" spc="5">
                <a:solidFill>
                  <a:srgbClr val="000000"/>
                </a:solidFill>
                <a:latin typeface="Gill Sans MT" panose="02020603050405020304" pitchFamily="2"/>
              </a:rPr>
              <a:t>IMMIGRANT &amp; EMPLOYEE RIGHTS SECTION </a:t>
            </a:r>
          </a:p>
        </p:txBody>
      </p:sp>
    </p:spTree>
    <p:extLst>
      <p:ext uri="{BB962C8B-B14F-4D97-AF65-F5344CB8AC3E}">
        <p14:creationId xmlns:p14="http://schemas.microsoft.com/office/powerpoint/2010/main" val="416056868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attern Blac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9331" y="2816441"/>
            <a:ext cx="4655075" cy="498598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331" y="3515546"/>
            <a:ext cx="4655075" cy="677108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goes here and presenter names below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grpSp>
        <p:nvGrpSpPr>
          <p:cNvPr id="32" name="Group 3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35" name="TextBox 3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“Seyfarth” refers to Seyfarth Shaw LLP (an Illinois limited liability partnership). </a:t>
              </a:r>
            </a:p>
          </p:txBody>
        </p:sp>
        <p:sp>
          <p:nvSpPr>
            <p:cNvPr id="34" name="TextBox 3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sp>
        <p:nvSpPr>
          <p:cNvPr id="39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Month, Year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970" y="1211919"/>
            <a:ext cx="6232935" cy="6225676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324854" y="-84221"/>
            <a:ext cx="12921914" cy="7688179"/>
            <a:chOff x="324854" y="-84221"/>
            <a:chExt cx="12921914" cy="7688179"/>
          </a:xfrm>
        </p:grpSpPr>
        <p:sp>
          <p:nvSpPr>
            <p:cNvPr id="13" name="Rectangle 12"/>
            <p:cNvSpPr/>
            <p:nvPr userDrawn="1"/>
          </p:nvSpPr>
          <p:spPr>
            <a:xfrm>
              <a:off x="12192000" y="-84221"/>
              <a:ext cx="1054768" cy="7688179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324854" y="6858000"/>
              <a:ext cx="12031578" cy="745957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42825557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attern Gra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9331" y="2816441"/>
            <a:ext cx="4655075" cy="498598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331" y="3515546"/>
            <a:ext cx="4655075" cy="677108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goes here and presenter names below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39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Month, Year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970" y="1211919"/>
            <a:ext cx="6232935" cy="6225676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324854" y="-84221"/>
            <a:ext cx="12921914" cy="7688179"/>
            <a:chOff x="324854" y="-84221"/>
            <a:chExt cx="12921914" cy="7688179"/>
          </a:xfrm>
        </p:grpSpPr>
        <p:sp>
          <p:nvSpPr>
            <p:cNvPr id="18" name="Rectangle 17"/>
            <p:cNvSpPr/>
            <p:nvPr userDrawn="1"/>
          </p:nvSpPr>
          <p:spPr>
            <a:xfrm>
              <a:off x="12192000" y="-84221"/>
              <a:ext cx="1054768" cy="7688179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324854" y="6858000"/>
              <a:ext cx="12031578" cy="745957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380583377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attern Whi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9331" y="2816441"/>
            <a:ext cx="4655075" cy="498598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331" y="3515546"/>
            <a:ext cx="4655075" cy="677108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goes here and presenter names below</a:t>
            </a:r>
            <a:endParaRPr lang="en-US" dirty="0"/>
          </a:p>
        </p:txBody>
      </p:sp>
      <p:sp>
        <p:nvSpPr>
          <p:cNvPr id="39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Month, Year</a:t>
            </a:r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29" name="TextBox 28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 Shaw” refers to Seyfarth Shaw LLP (an Illinois limited liability partnership). </a:t>
              </a:r>
            </a:p>
          </p:txBody>
        </p:sp>
        <p:sp>
          <p:nvSpPr>
            <p:cNvPr id="28" name="TextBox 27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4" y="963686"/>
            <a:ext cx="2048796" cy="504545"/>
          </a:xfrm>
          <a:prstGeom prst="rect">
            <a:avLst/>
          </a:prstGeom>
        </p:spPr>
      </p:pic>
      <p:grpSp>
        <p:nvGrpSpPr>
          <p:cNvPr id="21" name="Group 20"/>
          <p:cNvGrpSpPr/>
          <p:nvPr userDrawn="1"/>
        </p:nvGrpSpPr>
        <p:grpSpPr>
          <a:xfrm>
            <a:off x="324854" y="-84221"/>
            <a:ext cx="12921914" cy="7688179"/>
            <a:chOff x="324854" y="-84221"/>
            <a:chExt cx="12921914" cy="7688179"/>
          </a:xfrm>
        </p:grpSpPr>
        <p:sp>
          <p:nvSpPr>
            <p:cNvPr id="22" name="Rectangle 21"/>
            <p:cNvSpPr/>
            <p:nvPr userDrawn="1"/>
          </p:nvSpPr>
          <p:spPr>
            <a:xfrm>
              <a:off x="12192000" y="-84221"/>
              <a:ext cx="1054768" cy="7688179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324854" y="6858000"/>
              <a:ext cx="12031578" cy="745957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/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6284913" y="1407695"/>
            <a:ext cx="6029549" cy="6023393"/>
            <a:chOff x="6284913" y="1217613"/>
            <a:chExt cx="6219825" cy="6213475"/>
          </a:xfrm>
        </p:grpSpPr>
        <p:sp>
          <p:nvSpPr>
            <p:cNvPr id="25" name="Freeform 24"/>
            <p:cNvSpPr>
              <a:spLocks/>
            </p:cNvSpPr>
            <p:nvPr userDrawn="1"/>
          </p:nvSpPr>
          <p:spPr bwMode="auto">
            <a:xfrm>
              <a:off x="8358188" y="3287713"/>
              <a:ext cx="2073275" cy="2073275"/>
            </a:xfrm>
            <a:custGeom>
              <a:avLst/>
              <a:gdLst>
                <a:gd name="T0" fmla="*/ 0 w 1334"/>
                <a:gd name="T1" fmla="*/ 1334 h 1334"/>
                <a:gd name="T2" fmla="*/ 1334 w 1334"/>
                <a:gd name="T3" fmla="*/ 0 h 1334"/>
                <a:gd name="T4" fmla="*/ 0 w 1334"/>
                <a:gd name="T5" fmla="*/ 0 h 1334"/>
                <a:gd name="T6" fmla="*/ 0 w 1334"/>
                <a:gd name="T7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4" h="1334">
                  <a:moveTo>
                    <a:pt x="0" y="1334"/>
                  </a:moveTo>
                  <a:cubicBezTo>
                    <a:pt x="737" y="1334"/>
                    <a:pt x="1334" y="737"/>
                    <a:pt x="1334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334"/>
                  </a:lnTo>
                  <a:close/>
                </a:path>
              </a:pathLst>
            </a:custGeom>
            <a:noFill/>
            <a:ln w="12700" cap="flat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auto">
            <a:xfrm>
              <a:off x="6284913" y="3287713"/>
              <a:ext cx="2073275" cy="2073275"/>
            </a:xfrm>
            <a:custGeom>
              <a:avLst/>
              <a:gdLst>
                <a:gd name="T0" fmla="*/ 0 w 1333"/>
                <a:gd name="T1" fmla="*/ 0 h 1334"/>
                <a:gd name="T2" fmla="*/ 1333 w 1333"/>
                <a:gd name="T3" fmla="*/ 1334 h 1334"/>
                <a:gd name="T4" fmla="*/ 1333 w 1333"/>
                <a:gd name="T5" fmla="*/ 0 h 1334"/>
                <a:gd name="T6" fmla="*/ 0 w 1333"/>
                <a:gd name="T7" fmla="*/ 0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3" h="1334">
                  <a:moveTo>
                    <a:pt x="0" y="0"/>
                  </a:moveTo>
                  <a:cubicBezTo>
                    <a:pt x="0" y="737"/>
                    <a:pt x="597" y="1334"/>
                    <a:pt x="1333" y="1334"/>
                  </a:cubicBezTo>
                  <a:cubicBezTo>
                    <a:pt x="1333" y="0"/>
                    <a:pt x="1333" y="0"/>
                    <a:pt x="1333" y="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29"/>
            <p:cNvSpPr>
              <a:spLocks/>
            </p:cNvSpPr>
            <p:nvPr userDrawn="1"/>
          </p:nvSpPr>
          <p:spPr bwMode="auto">
            <a:xfrm>
              <a:off x="10431463" y="3287713"/>
              <a:ext cx="2073275" cy="2073275"/>
            </a:xfrm>
            <a:custGeom>
              <a:avLst/>
              <a:gdLst>
                <a:gd name="T0" fmla="*/ 0 w 1333"/>
                <a:gd name="T1" fmla="*/ 1334 h 1334"/>
                <a:gd name="T2" fmla="*/ 1333 w 1333"/>
                <a:gd name="T3" fmla="*/ 0 h 1334"/>
                <a:gd name="T4" fmla="*/ 0 w 1333"/>
                <a:gd name="T5" fmla="*/ 0 h 1334"/>
                <a:gd name="T6" fmla="*/ 0 w 1333"/>
                <a:gd name="T7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3" h="1334">
                  <a:moveTo>
                    <a:pt x="0" y="1334"/>
                  </a:moveTo>
                  <a:cubicBezTo>
                    <a:pt x="736" y="1334"/>
                    <a:pt x="1333" y="737"/>
                    <a:pt x="1333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334"/>
                  </a:lnTo>
                  <a:close/>
                </a:path>
              </a:pathLst>
            </a:custGeom>
            <a:noFill/>
            <a:ln w="12700" cap="flat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30"/>
            <p:cNvSpPr>
              <a:spLocks/>
            </p:cNvSpPr>
            <p:nvPr userDrawn="1"/>
          </p:nvSpPr>
          <p:spPr bwMode="auto">
            <a:xfrm>
              <a:off x="8358188" y="5360988"/>
              <a:ext cx="2073275" cy="2070100"/>
            </a:xfrm>
            <a:custGeom>
              <a:avLst/>
              <a:gdLst>
                <a:gd name="T0" fmla="*/ 1334 w 1334"/>
                <a:gd name="T1" fmla="*/ 0 h 1333"/>
                <a:gd name="T2" fmla="*/ 0 w 1334"/>
                <a:gd name="T3" fmla="*/ 0 h 1333"/>
                <a:gd name="T4" fmla="*/ 0 w 1334"/>
                <a:gd name="T5" fmla="*/ 1333 h 1333"/>
                <a:gd name="T6" fmla="*/ 1334 w 1334"/>
                <a:gd name="T7" fmla="*/ 0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4" h="1333">
                  <a:moveTo>
                    <a:pt x="13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33"/>
                    <a:pt x="0" y="1333"/>
                    <a:pt x="0" y="1333"/>
                  </a:cubicBezTo>
                  <a:cubicBezTo>
                    <a:pt x="0" y="597"/>
                    <a:pt x="597" y="0"/>
                    <a:pt x="1334" y="0"/>
                  </a:cubicBezTo>
                  <a:close/>
                </a:path>
              </a:pathLst>
            </a:custGeom>
            <a:noFill/>
            <a:ln w="12700" cap="flat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auto">
            <a:xfrm>
              <a:off x="6284913" y="5360988"/>
              <a:ext cx="2073275" cy="2070100"/>
            </a:xfrm>
            <a:custGeom>
              <a:avLst/>
              <a:gdLst>
                <a:gd name="T0" fmla="*/ 1333 w 1333"/>
                <a:gd name="T1" fmla="*/ 0 h 1333"/>
                <a:gd name="T2" fmla="*/ 0 w 1333"/>
                <a:gd name="T3" fmla="*/ 1333 h 1333"/>
                <a:gd name="T4" fmla="*/ 1333 w 1333"/>
                <a:gd name="T5" fmla="*/ 1333 h 1333"/>
                <a:gd name="T6" fmla="*/ 1333 w 1333"/>
                <a:gd name="T7" fmla="*/ 0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3" h="1333">
                  <a:moveTo>
                    <a:pt x="1333" y="0"/>
                  </a:moveTo>
                  <a:cubicBezTo>
                    <a:pt x="597" y="0"/>
                    <a:pt x="0" y="597"/>
                    <a:pt x="0" y="1333"/>
                  </a:cubicBezTo>
                  <a:cubicBezTo>
                    <a:pt x="1333" y="1333"/>
                    <a:pt x="1333" y="1333"/>
                    <a:pt x="1333" y="1333"/>
                  </a:cubicBezTo>
                  <a:lnTo>
                    <a:pt x="1333" y="0"/>
                  </a:lnTo>
                  <a:close/>
                </a:path>
              </a:pathLst>
            </a:custGeom>
            <a:noFill/>
            <a:ln w="12700" cap="flat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auto">
            <a:xfrm>
              <a:off x="10431463" y="5360988"/>
              <a:ext cx="2073275" cy="2070100"/>
            </a:xfrm>
            <a:custGeom>
              <a:avLst/>
              <a:gdLst>
                <a:gd name="T0" fmla="*/ 0 w 1333"/>
                <a:gd name="T1" fmla="*/ 0 h 1333"/>
                <a:gd name="T2" fmla="*/ 1333 w 1333"/>
                <a:gd name="T3" fmla="*/ 1333 h 1333"/>
                <a:gd name="T4" fmla="*/ 1333 w 1333"/>
                <a:gd name="T5" fmla="*/ 0 h 1333"/>
                <a:gd name="T6" fmla="*/ 0 w 1333"/>
                <a:gd name="T7" fmla="*/ 0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3" h="1333">
                  <a:moveTo>
                    <a:pt x="0" y="0"/>
                  </a:moveTo>
                  <a:cubicBezTo>
                    <a:pt x="0" y="736"/>
                    <a:pt x="597" y="1333"/>
                    <a:pt x="1333" y="1333"/>
                  </a:cubicBezTo>
                  <a:cubicBezTo>
                    <a:pt x="1333" y="0"/>
                    <a:pt x="1333" y="0"/>
                    <a:pt x="1333" y="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11"/>
            <p:cNvSpPr>
              <a:spLocks/>
            </p:cNvSpPr>
            <p:nvPr userDrawn="1"/>
          </p:nvSpPr>
          <p:spPr bwMode="auto">
            <a:xfrm>
              <a:off x="10431463" y="1217613"/>
              <a:ext cx="2073275" cy="2070100"/>
            </a:xfrm>
            <a:custGeom>
              <a:avLst/>
              <a:gdLst>
                <a:gd name="T0" fmla="*/ 1333 w 1333"/>
                <a:gd name="T1" fmla="*/ 1333 h 1333"/>
                <a:gd name="T2" fmla="*/ 1333 w 1333"/>
                <a:gd name="T3" fmla="*/ 0 h 1333"/>
                <a:gd name="T4" fmla="*/ 0 w 1333"/>
                <a:gd name="T5" fmla="*/ 0 h 1333"/>
                <a:gd name="T6" fmla="*/ 1333 w 1333"/>
                <a:gd name="T7" fmla="*/ 1333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3" h="1333">
                  <a:moveTo>
                    <a:pt x="1333" y="1333"/>
                  </a:moveTo>
                  <a:cubicBezTo>
                    <a:pt x="1333" y="0"/>
                    <a:pt x="1333" y="0"/>
                    <a:pt x="133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36" y="0"/>
                    <a:pt x="1333" y="597"/>
                    <a:pt x="1333" y="1333"/>
                  </a:cubicBezTo>
                  <a:close/>
                </a:path>
              </a:pathLst>
            </a:custGeom>
            <a:noFill/>
            <a:ln w="12700" cap="flat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12"/>
            <p:cNvSpPr>
              <a:spLocks/>
            </p:cNvSpPr>
            <p:nvPr userDrawn="1"/>
          </p:nvSpPr>
          <p:spPr bwMode="auto">
            <a:xfrm>
              <a:off x="6419850" y="1217613"/>
              <a:ext cx="1938338" cy="2070100"/>
            </a:xfrm>
            <a:custGeom>
              <a:avLst/>
              <a:gdLst>
                <a:gd name="T0" fmla="*/ 0 w 1333"/>
                <a:gd name="T1" fmla="*/ 1333 h 1333"/>
                <a:gd name="T2" fmla="*/ 1333 w 1333"/>
                <a:gd name="T3" fmla="*/ 1333 h 1333"/>
                <a:gd name="T4" fmla="*/ 1333 w 1333"/>
                <a:gd name="T5" fmla="*/ 0 h 1333"/>
                <a:gd name="T6" fmla="*/ 0 w 1333"/>
                <a:gd name="T7" fmla="*/ 1333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3" h="1333">
                  <a:moveTo>
                    <a:pt x="0" y="1333"/>
                  </a:moveTo>
                  <a:cubicBezTo>
                    <a:pt x="1333" y="1333"/>
                    <a:pt x="1333" y="1333"/>
                    <a:pt x="1333" y="1333"/>
                  </a:cubicBezTo>
                  <a:cubicBezTo>
                    <a:pt x="1333" y="0"/>
                    <a:pt x="1333" y="0"/>
                    <a:pt x="1333" y="0"/>
                  </a:cubicBezTo>
                  <a:cubicBezTo>
                    <a:pt x="1333" y="736"/>
                    <a:pt x="736" y="1333"/>
                    <a:pt x="0" y="1333"/>
                  </a:cubicBezTo>
                  <a:close/>
                </a:path>
              </a:pathLst>
            </a:custGeom>
            <a:noFill/>
            <a:ln w="12700" cap="flat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13"/>
            <p:cNvSpPr>
              <a:spLocks/>
            </p:cNvSpPr>
            <p:nvPr userDrawn="1"/>
          </p:nvSpPr>
          <p:spPr bwMode="auto">
            <a:xfrm>
              <a:off x="8358188" y="1217613"/>
              <a:ext cx="2073275" cy="2070100"/>
            </a:xfrm>
            <a:custGeom>
              <a:avLst/>
              <a:gdLst>
                <a:gd name="T0" fmla="*/ 1334 w 1334"/>
                <a:gd name="T1" fmla="*/ 0 h 1333"/>
                <a:gd name="T2" fmla="*/ 0 w 1334"/>
                <a:gd name="T3" fmla="*/ 1333 h 1333"/>
                <a:gd name="T4" fmla="*/ 1334 w 1334"/>
                <a:gd name="T5" fmla="*/ 1333 h 1333"/>
                <a:gd name="T6" fmla="*/ 1334 w 1334"/>
                <a:gd name="T7" fmla="*/ 0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4" h="1333">
                  <a:moveTo>
                    <a:pt x="1334" y="0"/>
                  </a:moveTo>
                  <a:cubicBezTo>
                    <a:pt x="597" y="0"/>
                    <a:pt x="0" y="597"/>
                    <a:pt x="0" y="1333"/>
                  </a:cubicBezTo>
                  <a:cubicBezTo>
                    <a:pt x="1334" y="1333"/>
                    <a:pt x="1334" y="1333"/>
                    <a:pt x="1334" y="1333"/>
                  </a:cubicBezTo>
                  <a:lnTo>
                    <a:pt x="1334" y="0"/>
                  </a:lnTo>
                  <a:close/>
                </a:path>
              </a:pathLst>
            </a:custGeom>
            <a:noFill/>
            <a:ln w="12700" cap="flat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5236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hoto Light Teal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405" y="2312549"/>
            <a:ext cx="4516856" cy="997196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405" y="3510252"/>
            <a:ext cx="4516856" cy="338554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905666" y="1336566"/>
            <a:ext cx="6280150" cy="39463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 Shaw”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134686029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attern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9331" y="2816441"/>
            <a:ext cx="4655075" cy="498598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331" y="3515546"/>
            <a:ext cx="4655075" cy="677108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goes here and presenter names below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39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Month, Year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324854" y="-84221"/>
            <a:ext cx="12921914" cy="7688179"/>
            <a:chOff x="324854" y="-84221"/>
            <a:chExt cx="12921914" cy="7688179"/>
          </a:xfrm>
        </p:grpSpPr>
        <p:sp>
          <p:nvSpPr>
            <p:cNvPr id="4" name="Rectangle 3"/>
            <p:cNvSpPr/>
            <p:nvPr userDrawn="1"/>
          </p:nvSpPr>
          <p:spPr>
            <a:xfrm>
              <a:off x="12192000" y="-84221"/>
              <a:ext cx="1054768" cy="7688179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324854" y="6858000"/>
              <a:ext cx="12031578" cy="745957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477254" y="68179"/>
            <a:ext cx="12921914" cy="7688179"/>
            <a:chOff x="324854" y="-84221"/>
            <a:chExt cx="12921914" cy="7688179"/>
          </a:xfrm>
        </p:grpSpPr>
        <p:sp>
          <p:nvSpPr>
            <p:cNvPr id="19" name="Rectangle 18"/>
            <p:cNvSpPr/>
            <p:nvPr userDrawn="1"/>
          </p:nvSpPr>
          <p:spPr>
            <a:xfrm>
              <a:off x="12192000" y="-84221"/>
              <a:ext cx="1054768" cy="7688179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324854" y="6858000"/>
              <a:ext cx="12031578" cy="745957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939" y="1167928"/>
            <a:ext cx="6348250" cy="634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28153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attern Dark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9331" y="2816441"/>
            <a:ext cx="4655075" cy="498598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331" y="3515546"/>
            <a:ext cx="4655075" cy="677108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goes here and presenter names below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39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Month, Year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324854" y="-84221"/>
            <a:ext cx="12921914" cy="7688179"/>
            <a:chOff x="324854" y="-84221"/>
            <a:chExt cx="12921914" cy="7688179"/>
          </a:xfrm>
        </p:grpSpPr>
        <p:sp>
          <p:nvSpPr>
            <p:cNvPr id="4" name="Rectangle 3"/>
            <p:cNvSpPr/>
            <p:nvPr userDrawn="1"/>
          </p:nvSpPr>
          <p:spPr>
            <a:xfrm>
              <a:off x="12192000" y="-84221"/>
              <a:ext cx="1054768" cy="7688179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324854" y="6858000"/>
              <a:ext cx="12031578" cy="745957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477254" y="68179"/>
            <a:ext cx="12921914" cy="7688179"/>
            <a:chOff x="324854" y="-84221"/>
            <a:chExt cx="12921914" cy="7688179"/>
          </a:xfrm>
        </p:grpSpPr>
        <p:sp>
          <p:nvSpPr>
            <p:cNvPr id="19" name="Rectangle 18"/>
            <p:cNvSpPr/>
            <p:nvPr userDrawn="1"/>
          </p:nvSpPr>
          <p:spPr>
            <a:xfrm>
              <a:off x="12192000" y="-84221"/>
              <a:ext cx="1054768" cy="7688179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324854" y="6858000"/>
              <a:ext cx="12031578" cy="745957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380" y="1197854"/>
            <a:ext cx="6260620" cy="626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89743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Pattern Teal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9331" y="2816441"/>
            <a:ext cx="4655075" cy="498598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331" y="3515546"/>
            <a:ext cx="4655075" cy="677108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goes here and presenter names below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39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Month, Year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009" y="1250716"/>
            <a:ext cx="6182482" cy="6175281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324854" y="-84221"/>
            <a:ext cx="12921914" cy="7688179"/>
            <a:chOff x="324854" y="-84221"/>
            <a:chExt cx="12921914" cy="7688179"/>
          </a:xfrm>
        </p:grpSpPr>
        <p:sp>
          <p:nvSpPr>
            <p:cNvPr id="4" name="Rectangle 3"/>
            <p:cNvSpPr/>
            <p:nvPr userDrawn="1"/>
          </p:nvSpPr>
          <p:spPr>
            <a:xfrm>
              <a:off x="12192000" y="-84221"/>
              <a:ext cx="1054768" cy="7688179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324854" y="6858000"/>
              <a:ext cx="12031578" cy="745957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477254" y="68179"/>
            <a:ext cx="12921914" cy="7688179"/>
            <a:chOff x="324854" y="-84221"/>
            <a:chExt cx="12921914" cy="7688179"/>
          </a:xfrm>
        </p:grpSpPr>
        <p:sp>
          <p:nvSpPr>
            <p:cNvPr id="19" name="Rectangle 18"/>
            <p:cNvSpPr/>
            <p:nvPr userDrawn="1"/>
          </p:nvSpPr>
          <p:spPr>
            <a:xfrm>
              <a:off x="12192000" y="-84221"/>
              <a:ext cx="1054768" cy="7688179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324854" y="6858000"/>
              <a:ext cx="12031578" cy="745957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95866618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attern Dark Tea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9331" y="2816441"/>
            <a:ext cx="4655075" cy="498598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331" y="3515546"/>
            <a:ext cx="4655075" cy="677108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goes here and presenter names below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39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Month, Year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009" y="1250716"/>
            <a:ext cx="6182482" cy="6175281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324854" y="-84221"/>
            <a:ext cx="12921914" cy="7688179"/>
            <a:chOff x="324854" y="-84221"/>
            <a:chExt cx="12921914" cy="7688179"/>
          </a:xfrm>
        </p:grpSpPr>
        <p:sp>
          <p:nvSpPr>
            <p:cNvPr id="4" name="Rectangle 3"/>
            <p:cNvSpPr/>
            <p:nvPr userDrawn="1"/>
          </p:nvSpPr>
          <p:spPr>
            <a:xfrm>
              <a:off x="12192000" y="-84221"/>
              <a:ext cx="1054768" cy="7688179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324854" y="6858000"/>
              <a:ext cx="12031578" cy="745957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477254" y="68179"/>
            <a:ext cx="12921914" cy="7688179"/>
            <a:chOff x="324854" y="-84221"/>
            <a:chExt cx="12921914" cy="7688179"/>
          </a:xfrm>
        </p:grpSpPr>
        <p:sp>
          <p:nvSpPr>
            <p:cNvPr id="19" name="Rectangle 18"/>
            <p:cNvSpPr/>
            <p:nvPr userDrawn="1"/>
          </p:nvSpPr>
          <p:spPr>
            <a:xfrm>
              <a:off x="12192000" y="-84221"/>
              <a:ext cx="1054768" cy="7688179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324854" y="6858000"/>
              <a:ext cx="12031578" cy="745957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384075130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attern Purple 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9331" y="2816441"/>
            <a:ext cx="4655075" cy="498598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331" y="3515546"/>
            <a:ext cx="4655075" cy="677108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goes here and presenter names below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39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Month, Year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324854" y="-84221"/>
            <a:ext cx="12921914" cy="7688179"/>
            <a:chOff x="324854" y="-84221"/>
            <a:chExt cx="12921914" cy="7688179"/>
          </a:xfrm>
        </p:grpSpPr>
        <p:sp>
          <p:nvSpPr>
            <p:cNvPr id="18" name="Rectangle 17"/>
            <p:cNvSpPr/>
            <p:nvPr userDrawn="1"/>
          </p:nvSpPr>
          <p:spPr>
            <a:xfrm>
              <a:off x="12192000" y="-84221"/>
              <a:ext cx="1054768" cy="7688179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324854" y="6858000"/>
              <a:ext cx="12031578" cy="745957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848" y="1191976"/>
            <a:ext cx="6310228" cy="629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29592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attern Dark Purple 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9331" y="2816441"/>
            <a:ext cx="4655075" cy="498598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331" y="3515546"/>
            <a:ext cx="4655075" cy="677108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goes here and presenter names below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39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Month, Year</a:t>
            </a: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971" y="1396223"/>
            <a:ext cx="6021241" cy="6014227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324854" y="-84221"/>
            <a:ext cx="12921914" cy="7688179"/>
            <a:chOff x="324854" y="-84221"/>
            <a:chExt cx="12921914" cy="7688179"/>
          </a:xfrm>
        </p:grpSpPr>
        <p:sp>
          <p:nvSpPr>
            <p:cNvPr id="18" name="Rectangle 17"/>
            <p:cNvSpPr/>
            <p:nvPr userDrawn="1"/>
          </p:nvSpPr>
          <p:spPr>
            <a:xfrm>
              <a:off x="12192000" y="-84221"/>
              <a:ext cx="1054768" cy="7688179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324854" y="6858000"/>
              <a:ext cx="12031578" cy="745957"/>
            </a:xfrm>
            <a:prstGeom prst="rect">
              <a:avLst/>
            </a:prstGeom>
            <a:solidFill>
              <a:srgbClr val="E6E6E6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66889374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hoto Blac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4405" y="2811147"/>
            <a:ext cx="4516856" cy="498598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4405" y="3510252"/>
            <a:ext cx="4516856" cy="677108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goes here and presenter names below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905666" y="1336566"/>
            <a:ext cx="6280150" cy="39463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Month, Year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421186905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hoto Gra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4405" y="2811147"/>
            <a:ext cx="4516856" cy="498598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4405" y="3510252"/>
            <a:ext cx="4516856" cy="677108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goes here and presenter names below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905666" y="1336566"/>
            <a:ext cx="6280150" cy="39463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Month, Year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346594678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hoto Whi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4404" y="2811147"/>
            <a:ext cx="4516857" cy="498598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4405" y="3510252"/>
            <a:ext cx="4516856" cy="677108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goes here and presenter names below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905666" y="0"/>
            <a:ext cx="6280150" cy="685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Month, Year</a:t>
            </a: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29" name="TextBox 28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“Seyfarth” refers to Seyfarth Shaw LLP (an Illinois limited liability partnership). </a:t>
              </a:r>
            </a:p>
          </p:txBody>
        </p:sp>
        <p:sp>
          <p:nvSpPr>
            <p:cNvPr id="28" name="TextBox 27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4" y="963686"/>
            <a:ext cx="2048796" cy="50454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257800" cy="123111"/>
          </a:xfrm>
        </p:spPr>
        <p:txBody>
          <a:bodyPr/>
          <a:lstStyle>
            <a:lvl1pPr>
              <a:defRPr sz="800"/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236393164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hoto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4405" y="2811147"/>
            <a:ext cx="4516856" cy="498598"/>
          </a:xfrm>
        </p:spPr>
        <p:txBody>
          <a:bodyPr wrap="square" anchor="b" anchorCtr="0">
            <a:sp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4405" y="3510252"/>
            <a:ext cx="4516856" cy="677108"/>
          </a:xfrm>
        </p:spPr>
        <p:txBody>
          <a:bodyPr wrap="square">
            <a:spAutoFit/>
          </a:bodyPr>
          <a:lstStyle>
            <a:lvl1pPr marL="0" indent="0" algn="l"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goes here and presenter names below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905666" y="1336566"/>
            <a:ext cx="6280150" cy="39463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5" y="963778"/>
            <a:ext cx="2055322" cy="500677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94405" y="4338357"/>
            <a:ext cx="3960813" cy="4799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 marL="237744" indent="0">
              <a:buFontTx/>
              <a:buNone/>
              <a:defRPr/>
            </a:lvl2pPr>
            <a:lvl3pPr marL="455612" indent="0">
              <a:buFontTx/>
              <a:buNone/>
              <a:defRPr/>
            </a:lvl3pPr>
            <a:lvl4pPr marL="693737" indent="0">
              <a:buFontTx/>
              <a:buNone/>
              <a:defRPr/>
            </a:lvl4pPr>
            <a:lvl5pPr marL="911225" indent="0">
              <a:buFontTx/>
              <a:buNone/>
              <a:defRPr/>
            </a:lvl5pPr>
          </a:lstStyle>
          <a:p>
            <a:pPr lvl="0"/>
            <a:r>
              <a:rPr lang="en-US"/>
              <a:t>Month, Year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65377" y="5537861"/>
            <a:ext cx="4423901" cy="456933"/>
            <a:chOff x="7091159" y="5378260"/>
            <a:chExt cx="4423901" cy="456933"/>
          </a:xfrm>
        </p:grpSpPr>
        <p:sp>
          <p:nvSpPr>
            <p:cNvPr id="15" name="TextBox 14"/>
            <p:cNvSpPr txBox="1"/>
            <p:nvPr/>
          </p:nvSpPr>
          <p:spPr>
            <a:xfrm>
              <a:off x="7091159" y="5712082"/>
              <a:ext cx="442390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“Seyfarth” refers to Seyfarth Shaw LLP (an Illinois limited liability partnership). 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7091159" y="5378260"/>
              <a:ext cx="2054952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Seyfarth Shaw LLP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67512" y="6016752"/>
            <a:ext cx="5486400" cy="123111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</p:spTree>
    <p:extLst>
      <p:ext uri="{BB962C8B-B14F-4D97-AF65-F5344CB8AC3E}">
        <p14:creationId xmlns:p14="http://schemas.microsoft.com/office/powerpoint/2010/main" val="267541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26" Type="http://schemas.openxmlformats.org/officeDocument/2006/relationships/slideLayout" Target="../slideLayouts/slideLayout83.xml"/><Relationship Id="rId3" Type="http://schemas.openxmlformats.org/officeDocument/2006/relationships/slideLayout" Target="../slideLayouts/slideLayout60.xml"/><Relationship Id="rId21" Type="http://schemas.openxmlformats.org/officeDocument/2006/relationships/slideLayout" Target="../slideLayouts/slideLayout78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5" Type="http://schemas.openxmlformats.org/officeDocument/2006/relationships/slideLayout" Target="../slideLayouts/slideLayout82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0" Type="http://schemas.openxmlformats.org/officeDocument/2006/relationships/slideLayout" Target="../slideLayouts/slideLayout77.xml"/><Relationship Id="rId29" Type="http://schemas.openxmlformats.org/officeDocument/2006/relationships/slideLayout" Target="../slideLayouts/slideLayout86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2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23" Type="http://schemas.openxmlformats.org/officeDocument/2006/relationships/slideLayout" Target="../slideLayouts/slideLayout80.xml"/><Relationship Id="rId28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67.xml"/><Relationship Id="rId19" Type="http://schemas.openxmlformats.org/officeDocument/2006/relationships/slideLayout" Target="../slideLayouts/slideLayout76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Relationship Id="rId22" Type="http://schemas.openxmlformats.org/officeDocument/2006/relationships/slideLayout" Target="../slideLayouts/slideLayout79.xml"/><Relationship Id="rId27" Type="http://schemas.openxmlformats.org/officeDocument/2006/relationships/slideLayout" Target="../slideLayouts/slideLayout84.xml"/><Relationship Id="rId30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slideLayout" Target="../slideLayouts/slideLayout125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42" Type="http://schemas.openxmlformats.org/officeDocument/2006/relationships/slideLayout" Target="../slideLayouts/slideLayout128.xml"/><Relationship Id="rId47" Type="http://schemas.openxmlformats.org/officeDocument/2006/relationships/slideLayout" Target="../slideLayouts/slideLayout133.xml"/><Relationship Id="rId50" Type="http://schemas.openxmlformats.org/officeDocument/2006/relationships/slideLayout" Target="../slideLayouts/slideLayout136.xml"/><Relationship Id="rId55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93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slideLayout" Target="../slideLayouts/slideLayout127.xml"/><Relationship Id="rId54" Type="http://schemas.openxmlformats.org/officeDocument/2006/relationships/slideLayout" Target="../slideLayouts/slideLayout140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slideLayout" Target="../slideLayouts/slideLayout126.xml"/><Relationship Id="rId45" Type="http://schemas.openxmlformats.org/officeDocument/2006/relationships/slideLayout" Target="../slideLayouts/slideLayout131.xml"/><Relationship Id="rId53" Type="http://schemas.openxmlformats.org/officeDocument/2006/relationships/slideLayout" Target="../slideLayouts/slideLayout139.xml"/><Relationship Id="rId58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49" Type="http://schemas.openxmlformats.org/officeDocument/2006/relationships/slideLayout" Target="../slideLayouts/slideLayout135.xml"/><Relationship Id="rId57" Type="http://schemas.openxmlformats.org/officeDocument/2006/relationships/slideLayout" Target="../slideLayouts/slideLayout143.xml"/><Relationship Id="rId61" Type="http://schemas.openxmlformats.org/officeDocument/2006/relationships/theme" Target="../theme/theme3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4" Type="http://schemas.openxmlformats.org/officeDocument/2006/relationships/slideLayout" Target="../slideLayouts/slideLayout130.xml"/><Relationship Id="rId52" Type="http://schemas.openxmlformats.org/officeDocument/2006/relationships/slideLayout" Target="../slideLayouts/slideLayout138.xml"/><Relationship Id="rId60" Type="http://schemas.openxmlformats.org/officeDocument/2006/relationships/slideLayout" Target="../slideLayouts/slideLayout14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Relationship Id="rId43" Type="http://schemas.openxmlformats.org/officeDocument/2006/relationships/slideLayout" Target="../slideLayouts/slideLayout129.xml"/><Relationship Id="rId48" Type="http://schemas.openxmlformats.org/officeDocument/2006/relationships/slideLayout" Target="../slideLayouts/slideLayout134.xml"/><Relationship Id="rId56" Type="http://schemas.openxmlformats.org/officeDocument/2006/relationships/slideLayout" Target="../slideLayouts/slideLayout142.xml"/><Relationship Id="rId8" Type="http://schemas.openxmlformats.org/officeDocument/2006/relationships/slideLayout" Target="../slideLayouts/slideLayout94.xml"/><Relationship Id="rId51" Type="http://schemas.openxmlformats.org/officeDocument/2006/relationships/slideLayout" Target="../slideLayouts/slideLayout137.xml"/><Relationship Id="rId3" Type="http://schemas.openxmlformats.org/officeDocument/2006/relationships/slideLayout" Target="../slideLayouts/slideLayout89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46" Type="http://schemas.openxmlformats.org/officeDocument/2006/relationships/slideLayout" Target="../slideLayouts/slideLayout132.xml"/><Relationship Id="rId59" Type="http://schemas.openxmlformats.org/officeDocument/2006/relationships/slideLayout" Target="../slideLayouts/slideLayout1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06496"/>
            <a:ext cx="10972800" cy="443198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21849"/>
            <a:ext cx="10972800" cy="52759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988" y="6664998"/>
            <a:ext cx="9144000" cy="138499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72692"/>
            <a:ext cx="253255" cy="1384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1085771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2312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2" r:id="rId1"/>
    <p:sldLayoutId id="2147484142" r:id="rId2"/>
    <p:sldLayoutId id="2147484143" r:id="rId3"/>
    <p:sldLayoutId id="2147484098" r:id="rId4"/>
    <p:sldLayoutId id="2147484100" r:id="rId5"/>
    <p:sldLayoutId id="2147484144" r:id="rId6"/>
    <p:sldLayoutId id="2147484101" r:id="rId7"/>
    <p:sldLayoutId id="2147484102" r:id="rId8"/>
    <p:sldLayoutId id="2147484104" r:id="rId9"/>
    <p:sldLayoutId id="2147484152" r:id="rId10"/>
    <p:sldLayoutId id="2147484105" r:id="rId11"/>
    <p:sldLayoutId id="2147484106" r:id="rId12"/>
    <p:sldLayoutId id="2147484107" r:id="rId13"/>
    <p:sldLayoutId id="2147484108" r:id="rId14"/>
    <p:sldLayoutId id="2147484109" r:id="rId15"/>
    <p:sldLayoutId id="2147484110" r:id="rId16"/>
    <p:sldLayoutId id="2147484111" r:id="rId17"/>
    <p:sldLayoutId id="2147484112" r:id="rId18"/>
    <p:sldLayoutId id="2147484114" r:id="rId19"/>
    <p:sldLayoutId id="2147484115" r:id="rId20"/>
    <p:sldLayoutId id="2147484116" r:id="rId21"/>
    <p:sldLayoutId id="2147484117" r:id="rId22"/>
    <p:sldLayoutId id="2147484118" r:id="rId23"/>
    <p:sldLayoutId id="2147484119" r:id="rId24"/>
    <p:sldLayoutId id="2147484120" r:id="rId25"/>
    <p:sldLayoutId id="2147484121" r:id="rId26"/>
    <p:sldLayoutId id="2147484122" r:id="rId27"/>
    <p:sldLayoutId id="2147484123" r:id="rId28"/>
    <p:sldLayoutId id="2147484124" r:id="rId29"/>
    <p:sldLayoutId id="2147484125" r:id="rId30"/>
    <p:sldLayoutId id="2147484126" r:id="rId31"/>
    <p:sldLayoutId id="2147484127" r:id="rId32"/>
    <p:sldLayoutId id="2147484128" r:id="rId33"/>
    <p:sldLayoutId id="2147484129" r:id="rId34"/>
    <p:sldLayoutId id="2147484130" r:id="rId35"/>
    <p:sldLayoutId id="2147484131" r:id="rId36"/>
    <p:sldLayoutId id="2147484132" r:id="rId37"/>
    <p:sldLayoutId id="2147484134" r:id="rId38"/>
    <p:sldLayoutId id="2147484135" r:id="rId39"/>
    <p:sldLayoutId id="2147484136" r:id="rId40"/>
    <p:sldLayoutId id="2147484139" r:id="rId41"/>
    <p:sldLayoutId id="2147484145" r:id="rId42"/>
    <p:sldLayoutId id="2147484146" r:id="rId43"/>
    <p:sldLayoutId id="2147484147" r:id="rId44"/>
    <p:sldLayoutId id="2147484148" r:id="rId45"/>
    <p:sldLayoutId id="2147484149" r:id="rId46"/>
    <p:sldLayoutId id="2147484150" r:id="rId47"/>
    <p:sldLayoutId id="2147484151" r:id="rId48"/>
    <p:sldLayoutId id="2147484154" r:id="rId49"/>
    <p:sldLayoutId id="2147484155" r:id="rId50"/>
    <p:sldLayoutId id="2147484156" r:id="rId51"/>
    <p:sldLayoutId id="2147484157" r:id="rId52"/>
    <p:sldLayoutId id="2147484158" r:id="rId53"/>
    <p:sldLayoutId id="2147484159" r:id="rId54"/>
    <p:sldLayoutId id="2147484160" r:id="rId55"/>
    <p:sldLayoutId id="2147484191" r:id="rId56"/>
    <p:sldLayoutId id="2147484192" r:id="rId5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200" kern="1200">
          <a:solidFill>
            <a:schemeClr val="bg2"/>
          </a:solidFill>
          <a:latin typeface="+mn-lt"/>
          <a:ea typeface="+mn-ea"/>
          <a:cs typeface="+mn-cs"/>
        </a:defRPr>
      </a:lvl1pPr>
      <a:lvl2pPr marL="466344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2200" kern="1200">
          <a:solidFill>
            <a:schemeClr val="bg2"/>
          </a:solidFill>
          <a:latin typeface="+mn-lt"/>
          <a:ea typeface="+mn-ea"/>
          <a:cs typeface="+mn-cs"/>
        </a:defRPr>
      </a:lvl2pPr>
      <a:lvl3pPr marL="685800" indent="-23018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Wingdings" panose="05000000000000000000" pitchFamily="2" charset="2"/>
        <a:buChar char="§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914400" indent="-22066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-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1143000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-"/>
        <a:defRPr sz="1600" kern="1200">
          <a:solidFill>
            <a:schemeClr val="bg2"/>
          </a:solidFill>
          <a:latin typeface="+mn-lt"/>
          <a:ea typeface="+mn-ea"/>
          <a:cs typeface="+mn-cs"/>
        </a:defRPr>
      </a:lvl5pPr>
      <a:lvl6pPr marL="1371600" indent="-22860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-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600200" indent="-22860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-"/>
        <a:defRPr sz="1600" kern="1200" baseline="0">
          <a:solidFill>
            <a:schemeClr val="bg1"/>
          </a:solidFill>
          <a:latin typeface="+mn-lt"/>
          <a:ea typeface="+mn-ea"/>
          <a:cs typeface="+mn-cs"/>
        </a:defRPr>
      </a:lvl7pPr>
      <a:lvl8pPr marL="1828800" indent="-22860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-"/>
        <a:defRPr sz="1600" kern="1200" baseline="0">
          <a:solidFill>
            <a:schemeClr val="bg1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-"/>
        <a:defRPr sz="1600" kern="1200" baseline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914401"/>
            <a:ext cx="10972800" cy="340093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4326"/>
            <a:ext cx="109728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988" y="6680386"/>
            <a:ext cx="9144000" cy="123111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526166"/>
                </a:solidFill>
                <a:cs typeface="Arial" charset="0"/>
              </a:rPr>
              <a:t>©2019 Seyfarth Shaw LLP. All rights reserved. Private and 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80386"/>
            <a:ext cx="25325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3B3D8E-33F4-410A-8FDD-6D09C7076164}" type="slidenum">
              <a:rPr lang="en-US" smtClean="0">
                <a:solidFill>
                  <a:srgbClr val="526166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526166"/>
              </a:solidFill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1390571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5212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  <p:sldLayoutId id="2147484173" r:id="rId12"/>
    <p:sldLayoutId id="2147484174" r:id="rId13"/>
    <p:sldLayoutId id="2147484175" r:id="rId14"/>
    <p:sldLayoutId id="2147484176" r:id="rId15"/>
    <p:sldLayoutId id="2147484177" r:id="rId16"/>
    <p:sldLayoutId id="2147484178" r:id="rId17"/>
    <p:sldLayoutId id="2147484179" r:id="rId18"/>
    <p:sldLayoutId id="2147484180" r:id="rId19"/>
    <p:sldLayoutId id="2147484181" r:id="rId20"/>
    <p:sldLayoutId id="2147484182" r:id="rId21"/>
    <p:sldLayoutId id="2147484183" r:id="rId22"/>
    <p:sldLayoutId id="2147484184" r:id="rId23"/>
    <p:sldLayoutId id="2147484185" r:id="rId24"/>
    <p:sldLayoutId id="2147484186" r:id="rId25"/>
    <p:sldLayoutId id="2147484187" r:id="rId26"/>
    <p:sldLayoutId id="2147484188" r:id="rId27"/>
    <p:sldLayoutId id="2147484189" r:id="rId28"/>
    <p:sldLayoutId id="2147484190" r:id="rId29"/>
  </p:sldLayoutIdLst>
  <p:transition spd="med">
    <p:cover dir="rd"/>
  </p:transition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1200"/>
        </a:spcAft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461963" indent="-230188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2625" indent="-220663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-231775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06496"/>
            <a:ext cx="10972800" cy="443198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21849"/>
            <a:ext cx="10972800" cy="52759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988" y="6664998"/>
            <a:ext cx="9144000" cy="138499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851" y="6672692"/>
            <a:ext cx="253255" cy="1384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fld id="{8F61AF13-11BC-4357-89F3-660C939FF2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2495" y="1085771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2495" y="6633883"/>
            <a:ext cx="11486776" cy="0"/>
          </a:xfrm>
          <a:prstGeom prst="line">
            <a:avLst/>
          </a:prstGeom>
          <a:ln w="6350">
            <a:solidFill>
              <a:srgbClr val="A6A6A6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028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94" r:id="rId1"/>
    <p:sldLayoutId id="2147484195" r:id="rId2"/>
    <p:sldLayoutId id="2147484196" r:id="rId3"/>
    <p:sldLayoutId id="2147484197" r:id="rId4"/>
    <p:sldLayoutId id="2147484198" r:id="rId5"/>
    <p:sldLayoutId id="2147484199" r:id="rId6"/>
    <p:sldLayoutId id="2147484200" r:id="rId7"/>
    <p:sldLayoutId id="2147484201" r:id="rId8"/>
    <p:sldLayoutId id="2147484202" r:id="rId9"/>
    <p:sldLayoutId id="2147484203" r:id="rId10"/>
    <p:sldLayoutId id="2147484204" r:id="rId11"/>
    <p:sldLayoutId id="2147484205" r:id="rId12"/>
    <p:sldLayoutId id="2147484206" r:id="rId13"/>
    <p:sldLayoutId id="2147484207" r:id="rId14"/>
    <p:sldLayoutId id="2147484208" r:id="rId15"/>
    <p:sldLayoutId id="2147484209" r:id="rId16"/>
    <p:sldLayoutId id="2147484210" r:id="rId17"/>
    <p:sldLayoutId id="2147484211" r:id="rId18"/>
    <p:sldLayoutId id="2147484212" r:id="rId19"/>
    <p:sldLayoutId id="2147484213" r:id="rId20"/>
    <p:sldLayoutId id="2147484214" r:id="rId21"/>
    <p:sldLayoutId id="2147484215" r:id="rId22"/>
    <p:sldLayoutId id="2147484216" r:id="rId23"/>
    <p:sldLayoutId id="2147484217" r:id="rId24"/>
    <p:sldLayoutId id="2147484218" r:id="rId25"/>
    <p:sldLayoutId id="2147484219" r:id="rId26"/>
    <p:sldLayoutId id="2147484220" r:id="rId27"/>
    <p:sldLayoutId id="2147484221" r:id="rId28"/>
    <p:sldLayoutId id="2147484222" r:id="rId29"/>
    <p:sldLayoutId id="2147484223" r:id="rId30"/>
    <p:sldLayoutId id="2147484224" r:id="rId31"/>
    <p:sldLayoutId id="2147484225" r:id="rId32"/>
    <p:sldLayoutId id="2147484226" r:id="rId33"/>
    <p:sldLayoutId id="2147484227" r:id="rId34"/>
    <p:sldLayoutId id="2147484228" r:id="rId35"/>
    <p:sldLayoutId id="2147484229" r:id="rId36"/>
    <p:sldLayoutId id="2147484230" r:id="rId37"/>
    <p:sldLayoutId id="2147484231" r:id="rId38"/>
    <p:sldLayoutId id="2147484232" r:id="rId39"/>
    <p:sldLayoutId id="2147484233" r:id="rId40"/>
    <p:sldLayoutId id="2147484234" r:id="rId41"/>
    <p:sldLayoutId id="2147484235" r:id="rId42"/>
    <p:sldLayoutId id="2147484236" r:id="rId43"/>
    <p:sldLayoutId id="2147484237" r:id="rId44"/>
    <p:sldLayoutId id="2147484238" r:id="rId45"/>
    <p:sldLayoutId id="2147484239" r:id="rId46"/>
    <p:sldLayoutId id="2147484240" r:id="rId47"/>
    <p:sldLayoutId id="2147484241" r:id="rId48"/>
    <p:sldLayoutId id="2147484242" r:id="rId49"/>
    <p:sldLayoutId id="2147484243" r:id="rId50"/>
    <p:sldLayoutId id="2147484244" r:id="rId51"/>
    <p:sldLayoutId id="2147484245" r:id="rId52"/>
    <p:sldLayoutId id="2147484246" r:id="rId53"/>
    <p:sldLayoutId id="2147484247" r:id="rId54"/>
    <p:sldLayoutId id="2147484248" r:id="rId55"/>
    <p:sldLayoutId id="2147484249" r:id="rId56"/>
    <p:sldLayoutId id="2147484250" r:id="rId57"/>
    <p:sldLayoutId id="2147484251" r:id="rId58"/>
    <p:sldLayoutId id="2147484252" r:id="rId59"/>
    <p:sldLayoutId id="2147484253" r:id="rId6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200" kern="1200">
          <a:solidFill>
            <a:schemeClr val="bg2"/>
          </a:solidFill>
          <a:latin typeface="+mn-lt"/>
          <a:ea typeface="+mn-ea"/>
          <a:cs typeface="+mn-cs"/>
        </a:defRPr>
      </a:lvl1pPr>
      <a:lvl2pPr marL="466344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2200" kern="1200">
          <a:solidFill>
            <a:schemeClr val="bg2"/>
          </a:solidFill>
          <a:latin typeface="+mn-lt"/>
          <a:ea typeface="+mn-ea"/>
          <a:cs typeface="+mn-cs"/>
        </a:defRPr>
      </a:lvl2pPr>
      <a:lvl3pPr marL="685800" indent="-23018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Wingdings" panose="05000000000000000000" pitchFamily="2" charset="2"/>
        <a:buChar char="§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914400" indent="-22066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-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1143000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-"/>
        <a:defRPr sz="1600" kern="1200">
          <a:solidFill>
            <a:schemeClr val="bg2"/>
          </a:solidFill>
          <a:latin typeface="+mn-lt"/>
          <a:ea typeface="+mn-ea"/>
          <a:cs typeface="+mn-cs"/>
        </a:defRPr>
      </a:lvl5pPr>
      <a:lvl6pPr marL="1371600" indent="-22860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-"/>
        <a:defRPr sz="1600" kern="1200" baseline="0">
          <a:solidFill>
            <a:schemeClr val="bg1"/>
          </a:solidFill>
          <a:latin typeface="+mn-lt"/>
          <a:ea typeface="+mn-ea"/>
          <a:cs typeface="+mn-cs"/>
        </a:defRPr>
      </a:lvl6pPr>
      <a:lvl7pPr marL="1600200" indent="-22860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-"/>
        <a:defRPr sz="1600" kern="1200" baseline="0">
          <a:solidFill>
            <a:schemeClr val="bg1"/>
          </a:solidFill>
          <a:latin typeface="+mn-lt"/>
          <a:ea typeface="+mn-ea"/>
          <a:cs typeface="+mn-cs"/>
        </a:defRPr>
      </a:lvl7pPr>
      <a:lvl8pPr marL="1828800" indent="-22860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-"/>
        <a:defRPr sz="1600" kern="1200" baseline="0">
          <a:solidFill>
            <a:schemeClr val="bg1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-"/>
        <a:defRPr sz="1600" kern="1200" baseline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microsoft.com/office/2007/relationships/hdphoto" Target="../media/hdphoto4.wdp"/><Relationship Id="rId3" Type="http://schemas.openxmlformats.org/officeDocument/2006/relationships/image" Target="../media/image14.png"/><Relationship Id="rId7" Type="http://schemas.microsoft.com/office/2007/relationships/hdphoto" Target="../media/hdphoto1.wdp"/><Relationship Id="rId12" Type="http://schemas.openxmlformats.org/officeDocument/2006/relationships/image" Target="../media/image20.png"/><Relationship Id="rId17" Type="http://schemas.microsoft.com/office/2007/relationships/hdphoto" Target="../media/hdphoto6.wdp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71.xml"/><Relationship Id="rId6" Type="http://schemas.openxmlformats.org/officeDocument/2006/relationships/image" Target="../media/image17.png"/><Relationship Id="rId11" Type="http://schemas.microsoft.com/office/2007/relationships/hdphoto" Target="../media/hdphoto3.wdp"/><Relationship Id="rId5" Type="http://schemas.openxmlformats.org/officeDocument/2006/relationships/image" Target="../media/image16.png"/><Relationship Id="rId15" Type="http://schemas.microsoft.com/office/2007/relationships/hdphoto" Target="../media/hdphoto5.wdp"/><Relationship Id="rId10" Type="http://schemas.openxmlformats.org/officeDocument/2006/relationships/image" Target="../media/image19.png"/><Relationship Id="rId4" Type="http://schemas.openxmlformats.org/officeDocument/2006/relationships/image" Target="../media/image15.png"/><Relationship Id="rId9" Type="http://schemas.microsoft.com/office/2007/relationships/hdphoto" Target="../media/hdphoto2.wdp"/><Relationship Id="rId1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99331" y="1584831"/>
            <a:ext cx="5030909" cy="1994392"/>
          </a:xfrm>
        </p:spPr>
        <p:txBody>
          <a:bodyPr/>
          <a:lstStyle/>
          <a:p>
            <a:r>
              <a:rPr lang="en-US" dirty="0"/>
              <a:t>Risks and Challenges in I-9 Compliance</a:t>
            </a:r>
            <a:br>
              <a:rPr lang="en-US" dirty="0"/>
            </a:b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Dawn M. Lurie	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May,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©2022 Seyfarth Shaw LLP. All rights reserved. Private and Confidential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89325E1-69EA-4BF5-B498-3EFFE51378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9225" y="0"/>
            <a:ext cx="31527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283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20490-2CCA-4BFA-A723-00CF0F3E8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4897"/>
            <a:ext cx="11143506" cy="664797"/>
          </a:xfrm>
        </p:spPr>
        <p:txBody>
          <a:bodyPr/>
          <a:lstStyle/>
          <a:p>
            <a:r>
              <a:rPr lang="en-US" sz="4800" dirty="0">
                <a:solidFill>
                  <a:srgbClr val="3F5D9F"/>
                </a:solidFill>
              </a:rPr>
              <a:t>ICE Knocks, Open the Door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BC91C-C321-418D-B182-988C8D8E3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Be ready for a “Notice of Inspection” from ICE</a:t>
            </a:r>
          </a:p>
          <a:p>
            <a:pPr lvl="1"/>
            <a:r>
              <a:rPr lang="en-US" sz="2600" dirty="0"/>
              <a:t>Before</a:t>
            </a:r>
          </a:p>
          <a:p>
            <a:pPr lvl="2"/>
            <a:r>
              <a:rPr lang="en-US" sz="2400" dirty="0"/>
              <a:t>Train your team</a:t>
            </a:r>
          </a:p>
          <a:p>
            <a:pPr lvl="2"/>
            <a:r>
              <a:rPr lang="en-US" sz="2400" dirty="0"/>
              <a:t>Minimize liability in structure location</a:t>
            </a:r>
          </a:p>
          <a:p>
            <a:pPr lvl="2"/>
            <a:r>
              <a:rPr lang="en-US" sz="2400" dirty="0"/>
              <a:t>Institute best practices</a:t>
            </a:r>
          </a:p>
          <a:p>
            <a:pPr lvl="2"/>
            <a:r>
              <a:rPr lang="en-US" sz="2400" dirty="0"/>
              <a:t>Forward facing strategy to run your business-E-Verify, MSAs etc. </a:t>
            </a:r>
          </a:p>
          <a:p>
            <a:pPr lvl="1"/>
            <a:r>
              <a:rPr lang="en-US" sz="2600" dirty="0"/>
              <a:t>When the come</a:t>
            </a:r>
          </a:p>
          <a:p>
            <a:pPr lvl="2"/>
            <a:r>
              <a:rPr lang="en-US" sz="2400" dirty="0"/>
              <a:t>Accept the notice</a:t>
            </a:r>
          </a:p>
          <a:p>
            <a:pPr lvl="2"/>
            <a:r>
              <a:rPr lang="en-US" sz="2400" dirty="0"/>
              <a:t>Obtain competent counsel</a:t>
            </a:r>
          </a:p>
          <a:p>
            <a:pPr lvl="2"/>
            <a:r>
              <a:rPr lang="en-US" sz="2400" dirty="0"/>
              <a:t>Request an extension</a:t>
            </a:r>
          </a:p>
          <a:p>
            <a:pPr lvl="2"/>
            <a:r>
              <a:rPr lang="en-US" sz="2400" dirty="0"/>
              <a:t>Do not turn anything over</a:t>
            </a:r>
          </a:p>
          <a:p>
            <a:pPr lvl="2"/>
            <a:r>
              <a:rPr lang="en-US" sz="2400" dirty="0"/>
              <a:t>Review business impact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46C75-9B7D-40C2-A25F-6214A46A2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193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4897"/>
            <a:ext cx="11143506" cy="664797"/>
          </a:xfrm>
        </p:spPr>
        <p:txBody>
          <a:bodyPr/>
          <a:lstStyle/>
          <a:p>
            <a:r>
              <a:rPr lang="en-US" sz="4800" dirty="0">
                <a:solidFill>
                  <a:srgbClr val="3F5D9F"/>
                </a:solidFill>
              </a:rPr>
              <a:t>The New PROPOSED I-9 Form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400" dirty="0"/>
              <a:t>Use the </a:t>
            </a:r>
            <a:r>
              <a:rPr lang="en-US" sz="3400" b="1" u="sng" dirty="0">
                <a:solidFill>
                  <a:srgbClr val="009D93"/>
                </a:solidFill>
              </a:rPr>
              <a:t>MOST CURRENT</a:t>
            </a:r>
            <a:r>
              <a:rPr lang="en-US" sz="3400" dirty="0">
                <a:solidFill>
                  <a:srgbClr val="009D93"/>
                </a:solidFill>
              </a:rPr>
              <a:t> </a:t>
            </a:r>
            <a:r>
              <a:rPr lang="en-US" sz="3400" dirty="0">
                <a:solidFill>
                  <a:schemeClr val="bg1"/>
                </a:solidFill>
              </a:rPr>
              <a:t>version- expiration date 10/31/2022</a:t>
            </a:r>
          </a:p>
          <a:p>
            <a:r>
              <a:rPr lang="en-US" sz="3400" dirty="0">
                <a:solidFill>
                  <a:schemeClr val="bg1"/>
                </a:solidFill>
              </a:rPr>
              <a:t>Proposed I-9 has lots of changes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Less real estate, means more confusion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Separate page for reverifications-what are those?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Reminders about use of receipts but still not clear on what can be presented</a:t>
            </a:r>
          </a:p>
          <a:p>
            <a:r>
              <a:rPr lang="en-US" sz="3400" dirty="0">
                <a:solidFill>
                  <a:schemeClr val="bg1"/>
                </a:solidFill>
              </a:rPr>
              <a:t>Don’t get scared by the hype sent by vendors trying to sell you something</a:t>
            </a:r>
          </a:p>
          <a:p>
            <a:r>
              <a:rPr lang="en-US" sz="3400" dirty="0">
                <a:solidFill>
                  <a:schemeClr val="bg1"/>
                </a:solidFill>
              </a:rPr>
              <a:t>Consider reviewing the proposed I-9, and have HR team comment or partner with an organization like SHRM</a:t>
            </a:r>
          </a:p>
          <a:p>
            <a:r>
              <a:rPr lang="en-US" sz="3400" dirty="0"/>
              <a:t>Virtual I-9s?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E6EA-AC30-497C-9B85-9DF9390AA2C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052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E65C4-049D-4409-95FF-77FF9EC1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I-9 Flexibilities-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DF5EC-887F-4B6B-8066-8711975F7C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Did your company complete I-9s virtually during COVID-19?</a:t>
            </a:r>
          </a:p>
          <a:p>
            <a:r>
              <a:rPr lang="en-US" dirty="0"/>
              <a:t>What is permanent virtual?</a:t>
            </a:r>
          </a:p>
          <a:p>
            <a:r>
              <a:rPr lang="en-US" dirty="0"/>
              <a:t>Equities?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89F19-04AA-41F0-A23D-34FDB05082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Did you know there are follow up responsibilities?</a:t>
            </a:r>
          </a:p>
          <a:p>
            <a:r>
              <a:rPr lang="en-US" dirty="0"/>
              <a:t>Must Review in person and update Form I-9</a:t>
            </a:r>
          </a:p>
          <a:p>
            <a:r>
              <a:rPr lang="en-US" dirty="0"/>
              <a:t>Did you know if you were operating from March of 2020 to April of 2021 you could not use virtual</a:t>
            </a:r>
          </a:p>
          <a:p>
            <a:pPr lvl="1"/>
            <a:r>
              <a:rPr lang="en-US" dirty="0"/>
              <a:t>After 2021, the ability to use depends upon the situation of the individual employee</a:t>
            </a:r>
          </a:p>
          <a:p>
            <a:r>
              <a:rPr lang="en-US" dirty="0"/>
              <a:t>Updates to expired List B documents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2AC59-D1C8-42F7-8E01-D251F1659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©2019 Seyfarth Shaw LLP. All rights reserved. Private and 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20ABB-2274-4BE6-B6EB-6E01CC981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88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3D8E-33F4-410A-8FDD-6D09C707616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269966" y="2794000"/>
            <a:ext cx="8259671" cy="2220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chemeClr val="tx2"/>
                </a:solidFill>
              </a:rPr>
              <a:t>2022 Challenges For Companies Like Yours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B066A3-3DD4-40B3-B886-EF3A63BCE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0095" y="0"/>
            <a:ext cx="3151905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145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4897"/>
            <a:ext cx="11143506" cy="664797"/>
          </a:xfrm>
        </p:spPr>
        <p:txBody>
          <a:bodyPr/>
          <a:lstStyle/>
          <a:p>
            <a:r>
              <a:rPr lang="en-US" sz="4800" dirty="0">
                <a:solidFill>
                  <a:srgbClr val="3F5D9F"/>
                </a:solidFill>
              </a:rPr>
              <a:t>Compliance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Packing, processing and manufacturing remains on ICE’s target list</a:t>
            </a:r>
          </a:p>
          <a:p>
            <a:r>
              <a:rPr lang="en-US" sz="2800" dirty="0"/>
              <a:t>ICE takes tips and leads seriously</a:t>
            </a:r>
          </a:p>
          <a:p>
            <a:r>
              <a:rPr lang="en-US" sz="2800" dirty="0"/>
              <a:t>These can come from competitors, customers or disgruntled workers</a:t>
            </a:r>
          </a:p>
          <a:p>
            <a:r>
              <a:rPr lang="en-US" sz="2800" dirty="0"/>
              <a:t>Staffing agencies are also on among the common ICE targets</a:t>
            </a:r>
          </a:p>
          <a:p>
            <a:r>
              <a:rPr lang="en-US" sz="2800" dirty="0"/>
              <a:t>Certain states have more active ICE investigative groups</a:t>
            </a:r>
          </a:p>
          <a:p>
            <a:pPr lvl="1"/>
            <a:r>
              <a:rPr lang="en-US" sz="2600" dirty="0"/>
              <a:t>so site location could play a part in being selected for an audit or more importantly the outcome of such an audit</a:t>
            </a:r>
          </a:p>
          <a:p>
            <a:r>
              <a:rPr lang="en-US" sz="2800" dirty="0"/>
              <a:t>Consider Best Practices including E-Verify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531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4897"/>
            <a:ext cx="11143506" cy="664797"/>
          </a:xfrm>
        </p:spPr>
        <p:txBody>
          <a:bodyPr/>
          <a:lstStyle/>
          <a:p>
            <a:r>
              <a:rPr lang="en-US" sz="4800" dirty="0">
                <a:solidFill>
                  <a:srgbClr val="3F5D9F"/>
                </a:solidFill>
              </a:rPr>
              <a:t>Use Of Staffing Companies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Reliance on temporary workers poses compliance risks </a:t>
            </a:r>
          </a:p>
          <a:p>
            <a:r>
              <a:rPr lang="en-US" dirty="0"/>
              <a:t>Refrain from becoming a joint employer- do not review I-9s for contractors</a:t>
            </a:r>
          </a:p>
          <a:p>
            <a:r>
              <a:rPr lang="en-US" dirty="0"/>
              <a:t>Critical that our Services Agreements address immigration compliance issues:</a:t>
            </a:r>
          </a:p>
          <a:p>
            <a:pPr lvl="1"/>
            <a:r>
              <a:rPr lang="en-US" sz="2000" dirty="0"/>
              <a:t>mandate the use of E-Verify for employees placed on our sites </a:t>
            </a:r>
          </a:p>
          <a:p>
            <a:pPr lvl="1"/>
            <a:r>
              <a:rPr lang="en-US" sz="2000" dirty="0"/>
              <a:t>ensure that only applicants  who are “employed authorized” in E-Verify are placed</a:t>
            </a:r>
            <a:r>
              <a:rPr lang="en-US" dirty="0"/>
              <a:t> </a:t>
            </a:r>
          </a:p>
          <a:p>
            <a:pPr lvl="1"/>
            <a:r>
              <a:rPr lang="en-US" sz="2000" dirty="0"/>
              <a:t>ensure compliance with the relevant laws</a:t>
            </a:r>
          </a:p>
          <a:p>
            <a:pPr lvl="1"/>
            <a:r>
              <a:rPr lang="en-US" sz="2000" dirty="0"/>
              <a:t>mandate that agencies copy and maintain identity and work authorization documents</a:t>
            </a:r>
          </a:p>
          <a:p>
            <a:pPr lvl="1"/>
            <a:r>
              <a:rPr lang="en-US" sz="2000" dirty="0"/>
              <a:t>have agencies agree to 3</a:t>
            </a:r>
            <a:r>
              <a:rPr lang="en-US" sz="2000" baseline="30000" dirty="0"/>
              <a:t>rd</a:t>
            </a:r>
            <a:r>
              <a:rPr lang="en-US" sz="2000" dirty="0"/>
              <a:t> party audits if we request same</a:t>
            </a:r>
          </a:p>
          <a:p>
            <a:pPr lvl="1"/>
            <a:r>
              <a:rPr lang="en-US" sz="2000" dirty="0"/>
              <a:t>address Audits that your Customers request with a compliance flow down</a:t>
            </a:r>
          </a:p>
          <a:p>
            <a:pPr lvl="1"/>
            <a:r>
              <a:rPr lang="en-US" sz="2000" dirty="0"/>
              <a:t>mandate a badging policy</a:t>
            </a:r>
          </a:p>
          <a:p>
            <a:pPr lvl="1"/>
            <a:r>
              <a:rPr lang="en-US" sz="2000" dirty="0"/>
              <a:t>mandate that the agencies address Social Security No Match Letters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62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4897"/>
            <a:ext cx="11143506" cy="664797"/>
          </a:xfrm>
        </p:spPr>
        <p:txBody>
          <a:bodyPr/>
          <a:lstStyle/>
          <a:p>
            <a:r>
              <a:rPr lang="en-US" sz="4800" dirty="0">
                <a:solidFill>
                  <a:srgbClr val="3F5D9F"/>
                </a:solidFill>
              </a:rPr>
              <a:t>Fraudulent I-9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When reviewing identity and work authorization documents the employer must use the </a:t>
            </a:r>
            <a:r>
              <a:rPr lang="en-US" sz="2800" b="1" dirty="0"/>
              <a:t>reasonable person </a:t>
            </a:r>
            <a:r>
              <a:rPr lang="en-US" sz="2800" dirty="0"/>
              <a:t>standard</a:t>
            </a:r>
          </a:p>
          <a:p>
            <a:r>
              <a:rPr lang="en-US" sz="2800" dirty="0"/>
              <a:t>Use the free M-274, Employer Handbook for training</a:t>
            </a:r>
          </a:p>
          <a:p>
            <a:pPr lvl="1"/>
            <a:r>
              <a:rPr lang="en-US" dirty="0"/>
              <a:t>the M-274 includes samples of documents such as US passports, Green Cards, and Employment Authorization Documents</a:t>
            </a:r>
          </a:p>
          <a:p>
            <a:r>
              <a:rPr lang="en-US" sz="2800" dirty="0"/>
              <a:t>ICE doesn’t expect HR reps to know what every version of a SS Card looks like or what every state’s driver’s license looks like</a:t>
            </a:r>
          </a:p>
          <a:p>
            <a:pPr lvl="1"/>
            <a:r>
              <a:rPr lang="en-US" sz="2600" dirty="0"/>
              <a:t> only that you provided proper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188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4897"/>
            <a:ext cx="11143506" cy="664797"/>
          </a:xfrm>
        </p:spPr>
        <p:txBody>
          <a:bodyPr/>
          <a:lstStyle/>
          <a:p>
            <a:r>
              <a:rPr lang="en-US" sz="4800" dirty="0">
                <a:solidFill>
                  <a:srgbClr val="3F5D9F"/>
                </a:solidFill>
              </a:rPr>
              <a:t>Identification Theft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Companies like yours are susceptible to identity theft </a:t>
            </a:r>
          </a:p>
          <a:p>
            <a:r>
              <a:rPr lang="en-US" sz="3200" dirty="0"/>
              <a:t>Also susceptible to employees, or staffing agencies employees, working under different identities at different locations</a:t>
            </a:r>
          </a:p>
          <a:p>
            <a:pPr lvl="1"/>
            <a:r>
              <a:rPr lang="en-US" sz="2800" dirty="0"/>
              <a:t>This ties in to your contracting process as well as I-9 process</a:t>
            </a:r>
          </a:p>
          <a:p>
            <a:r>
              <a:rPr lang="en-US" sz="3200" dirty="0"/>
              <a:t>Consider strong badging, that integrates biometrics (with appropriate privacy compliance) and facility security reviews </a:t>
            </a:r>
          </a:p>
          <a:p>
            <a:r>
              <a:rPr lang="en-US" sz="3200" dirty="0"/>
              <a:t>Emphasize a Hotline to report this and other improprieties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517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0296"/>
            <a:ext cx="11143506" cy="609398"/>
          </a:xfrm>
        </p:spPr>
        <p:txBody>
          <a:bodyPr/>
          <a:lstStyle/>
          <a:p>
            <a:r>
              <a:rPr lang="en-US" sz="4400" dirty="0">
                <a:solidFill>
                  <a:srgbClr val="3F5D9F"/>
                </a:solidFill>
              </a:rPr>
              <a:t>Electronic I-9 System and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74597"/>
            <a:ext cx="11321143" cy="5183353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/>
              <a:t>Consider conducting an assessment before going electronic, if possible</a:t>
            </a:r>
          </a:p>
          <a:p>
            <a:r>
              <a:rPr lang="en-US" sz="3800" dirty="0"/>
              <a:t>Not all systems are equal, conduct diligence</a:t>
            </a:r>
          </a:p>
          <a:p>
            <a:r>
              <a:rPr lang="en-US" sz="3800" dirty="0"/>
              <a:t>Internal I-9 audit? Maybe</a:t>
            </a:r>
          </a:p>
          <a:p>
            <a:r>
              <a:rPr lang="en-US" sz="3800" dirty="0"/>
              <a:t>Training? Yes</a:t>
            </a:r>
          </a:p>
          <a:p>
            <a:pPr lvl="1"/>
            <a:r>
              <a:rPr lang="en-US" sz="4000" dirty="0"/>
              <a:t>Understand what an electronic system can and can’t do </a:t>
            </a:r>
          </a:p>
          <a:p>
            <a:pPr lvl="1"/>
            <a:r>
              <a:rPr lang="en-US" sz="4000" dirty="0"/>
              <a:t>Must have an I-9/E-Verify “owner”</a:t>
            </a:r>
          </a:p>
          <a:p>
            <a:pPr lvl="1"/>
            <a:r>
              <a:rPr lang="en-US" sz="4000" dirty="0"/>
              <a:t>Ensure your team knows how to read the System reports and understands the importance of a reporting cadence</a:t>
            </a:r>
          </a:p>
          <a:p>
            <a:pPr lvl="1"/>
            <a:r>
              <a:rPr lang="en-US" sz="4000" dirty="0"/>
              <a:t>Identify missing I-9s and work authorization gaps </a:t>
            </a:r>
          </a:p>
          <a:p>
            <a:pPr lvl="1"/>
            <a:r>
              <a:rPr lang="en-US" sz="4000" dirty="0"/>
              <a:t>Prioritize correction/updates to I-9s and ensure your system can help</a:t>
            </a:r>
          </a:p>
          <a:p>
            <a:pPr lvl="1"/>
            <a:r>
              <a:rPr lang="en-US" sz="4000" dirty="0"/>
              <a:t>Don’t rush to digitize paper I-9s without competent counsel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51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4897"/>
            <a:ext cx="11143506" cy="664797"/>
          </a:xfrm>
        </p:spPr>
        <p:txBody>
          <a:bodyPr/>
          <a:lstStyle/>
          <a:p>
            <a:r>
              <a:rPr lang="en-US" sz="4800" dirty="0">
                <a:solidFill>
                  <a:srgbClr val="3F5D9F"/>
                </a:solidFill>
              </a:rPr>
              <a:t>Social Security No-Match Letters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“No-match” letters were reintroduced in 2019 by SSA and then ended in 2021</a:t>
            </a:r>
          </a:p>
          <a:p>
            <a:r>
              <a:rPr lang="en-US" dirty="0"/>
              <a:t>There are other types of No-Matches (retirement, health, ACA)</a:t>
            </a:r>
          </a:p>
          <a:p>
            <a:r>
              <a:rPr lang="en-US" dirty="0"/>
              <a:t>Workers’ names and Social Security numbers do not match</a:t>
            </a:r>
          </a:p>
          <a:p>
            <a:r>
              <a:rPr lang="en-US" dirty="0"/>
              <a:t>Stated purpose of these SSSA letter was ensure that the SS payments an employer makes are properly credited to the employee’s name in the SS system</a:t>
            </a:r>
          </a:p>
          <a:p>
            <a:r>
              <a:rPr lang="en-US" dirty="0"/>
              <a:t>SSA requested that employers correct the no-match by presenting updated name and SSN information for any employee listed in the letter via W-2c </a:t>
            </a:r>
          </a:p>
          <a:p>
            <a:r>
              <a:rPr lang="en-US" dirty="0"/>
              <a:t>Any notice, when credible, should not be ignored but separate out from the I-9 process</a:t>
            </a:r>
          </a:p>
          <a:p>
            <a:r>
              <a:rPr lang="en-US" dirty="0"/>
              <a:t>ICE cannot use a no– match letter, alone, to prove knowledge of an unlawful worker</a:t>
            </a:r>
          </a:p>
          <a:p>
            <a:r>
              <a:rPr lang="en-US" dirty="0"/>
              <a:t>In an audit ICE will</a:t>
            </a:r>
          </a:p>
          <a:p>
            <a:pPr lvl="1"/>
            <a:r>
              <a:rPr lang="en-US" dirty="0"/>
              <a:t>review the “totality of the circumstances”</a:t>
            </a:r>
          </a:p>
          <a:p>
            <a:pPr lvl="1"/>
            <a:r>
              <a:rPr lang="en-US" dirty="0"/>
              <a:t>request these letters and information on how issues were addressed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33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1096"/>
            <a:ext cx="11143506" cy="498598"/>
          </a:xfrm>
        </p:spPr>
        <p:txBody>
          <a:bodyPr/>
          <a:lstStyle/>
          <a:p>
            <a:r>
              <a:rPr lang="en-US" sz="3600" dirty="0">
                <a:solidFill>
                  <a:schemeClr val="accent6"/>
                </a:solidFill>
              </a:rPr>
              <a:t>Rise in Worksite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Post COVID-19 enforcement climate is heating heat up</a:t>
            </a:r>
          </a:p>
          <a:p>
            <a:r>
              <a:rPr lang="en-US" dirty="0"/>
              <a:t>Stakes are high (both money and reputational/brand impact)</a:t>
            </a:r>
          </a:p>
          <a:p>
            <a:r>
              <a:rPr lang="en-US" dirty="0"/>
              <a:t>Immigration and Customs Enforcement (ICE) worksite strategy focusing on:</a:t>
            </a:r>
          </a:p>
          <a:p>
            <a:pPr lvl="2"/>
            <a:r>
              <a:rPr lang="en-US" i="1" dirty="0"/>
              <a:t>Labor Exploitation </a:t>
            </a:r>
            <a:r>
              <a:rPr lang="en-US" dirty="0"/>
              <a:t>matters</a:t>
            </a:r>
          </a:p>
          <a:p>
            <a:pPr lvl="2"/>
            <a:r>
              <a:rPr lang="en-US" dirty="0"/>
              <a:t>prosecution of employers who knowingly break the law </a:t>
            </a:r>
          </a:p>
          <a:p>
            <a:pPr lvl="2"/>
            <a:r>
              <a:rPr lang="en-US" dirty="0"/>
              <a:t>I-9 audits and civil fines to encourage compliance</a:t>
            </a:r>
          </a:p>
          <a:p>
            <a:pPr lvl="2"/>
            <a:r>
              <a:rPr lang="en-US" dirty="0"/>
              <a:t>electronic I-9 systems- New!</a:t>
            </a:r>
          </a:p>
          <a:p>
            <a:r>
              <a:rPr lang="en-US" dirty="0"/>
              <a:t>Companies should expect financial penalties to increase, with recent reports of multi-million dollar fines</a:t>
            </a:r>
          </a:p>
          <a:p>
            <a:r>
              <a:rPr lang="en-US" dirty="0"/>
              <a:t>ICE’s goal is to instill a culture of compliance and accountability in order to ensure a lawful workforce</a:t>
            </a:r>
          </a:p>
          <a:p>
            <a:r>
              <a:rPr lang="en-US" dirty="0"/>
              <a:t>Employers, rather than employees are being targeted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203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4897"/>
            <a:ext cx="11143506" cy="664797"/>
          </a:xfrm>
        </p:spPr>
        <p:txBody>
          <a:bodyPr/>
          <a:lstStyle/>
          <a:p>
            <a:r>
              <a:rPr lang="en-US" sz="4800" dirty="0">
                <a:solidFill>
                  <a:srgbClr val="3F5D9F"/>
                </a:solidFill>
              </a:rPr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Commitment to Compliance must be communicated as a priority from leadership, socialize same</a:t>
            </a:r>
          </a:p>
          <a:p>
            <a:r>
              <a:rPr lang="en-US" sz="2800" dirty="0"/>
              <a:t>Ensure communication - HR, plant management &amp;  Leadership</a:t>
            </a:r>
          </a:p>
          <a:p>
            <a:r>
              <a:rPr lang="en-US" sz="2800" dirty="0"/>
              <a:t>Strongly Consider E-Verify-let’s talk about it</a:t>
            </a:r>
          </a:p>
          <a:p>
            <a:r>
              <a:rPr lang="en-US" sz="2800" dirty="0"/>
              <a:t>Copy Policy I-9 documents (saves money in the event of NOI)</a:t>
            </a:r>
          </a:p>
          <a:p>
            <a:r>
              <a:rPr lang="en-US" sz="2800" dirty="0"/>
              <a:t>Develop ownership and internal Subject Matter Expertise</a:t>
            </a:r>
          </a:p>
          <a:p>
            <a:r>
              <a:rPr lang="en-US" sz="2800" dirty="0"/>
              <a:t>Prioritize training and offer Job Aids</a:t>
            </a:r>
          </a:p>
          <a:p>
            <a:r>
              <a:rPr lang="en-US" sz="2800" dirty="0"/>
              <a:t>Develop and implement reasonable compliance policies </a:t>
            </a:r>
          </a:p>
          <a:p>
            <a:r>
              <a:rPr lang="en-US" sz="2800" dirty="0"/>
              <a:t>Have a site process in place to respond to a government visit or workforce enforcement action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60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©2022 Seyfarth Shaw LLP. All rights reserved. Private and Confidential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61AF13-11BC-4357-89F3-660C939FF256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2453590" y="2549525"/>
            <a:ext cx="2794000" cy="2946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66344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685800" indent="-2301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914400" indent="-2206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-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143000" indent="-2317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-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3716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ts val="7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thank you</a:t>
            </a: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5864737" y="2724033"/>
            <a:ext cx="5430279" cy="16654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66344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685800" indent="-2301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914400" indent="-2206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-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143000" indent="-2317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-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3716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contact information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more information please contact Dawn Lurie email: dlurie@seyfarth.com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phone: 202-828-5327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556163" y="2095753"/>
            <a:ext cx="0" cy="28811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AB6F16FD-EE8B-41D5-956B-88113420B9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0095" y="0"/>
            <a:ext cx="3151905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231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1739805" y="5456146"/>
            <a:ext cx="2552947" cy="11582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rgbClr val="526166"/>
              </a:solidFill>
              <a:latin typeface="Arial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2578464" y="5068030"/>
            <a:ext cx="837791" cy="808533"/>
          </a:xfrm>
          <a:prstGeom prst="ellipse">
            <a:avLst/>
          </a:prstGeom>
          <a:solidFill>
            <a:schemeClr val="accent4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rgbClr val="526166"/>
              </a:solidFill>
              <a:latin typeface="Arial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779771" y="5463526"/>
            <a:ext cx="2552947" cy="11582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rgbClr val="526166"/>
              </a:solidFill>
              <a:latin typeface="Arial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5672055" y="5059260"/>
            <a:ext cx="837791" cy="808533"/>
          </a:xfrm>
          <a:prstGeom prst="ellipse">
            <a:avLst/>
          </a:prstGeom>
          <a:solidFill>
            <a:schemeClr val="accent4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rgbClr val="526166"/>
              </a:solidFill>
              <a:latin typeface="Arial"/>
            </a:endParaRPr>
          </a:p>
        </p:txBody>
      </p:sp>
      <p:sp>
        <p:nvSpPr>
          <p:cNvPr id="25" name="Up Arrow 24"/>
          <p:cNvSpPr/>
          <p:nvPr/>
        </p:nvSpPr>
        <p:spPr>
          <a:xfrm rot="1800000">
            <a:off x="4540934" y="1648982"/>
            <a:ext cx="744584" cy="1761919"/>
          </a:xfrm>
          <a:prstGeom prst="upArrow">
            <a:avLst>
              <a:gd name="adj1" fmla="val 49060"/>
              <a:gd name="adj2" fmla="val 50000"/>
            </a:avLst>
          </a:prstGeom>
          <a:solidFill>
            <a:schemeClr val="bg2">
              <a:alpha val="75000"/>
            </a:schemeClr>
          </a:solidFill>
          <a:ln>
            <a:solidFill>
              <a:schemeClr val="accent4">
                <a:shade val="95000"/>
                <a:satMod val="10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rgbClr val="003479"/>
              </a:solidFill>
              <a:latin typeface="Arial"/>
            </a:endParaRPr>
          </a:p>
        </p:txBody>
      </p:sp>
      <p:sp>
        <p:nvSpPr>
          <p:cNvPr id="11" name="Up Arrow 10"/>
          <p:cNvSpPr/>
          <p:nvPr/>
        </p:nvSpPr>
        <p:spPr>
          <a:xfrm rot="1800000">
            <a:off x="2281067" y="1636672"/>
            <a:ext cx="744584" cy="1761919"/>
          </a:xfrm>
          <a:prstGeom prst="upArrow">
            <a:avLst>
              <a:gd name="adj1" fmla="val 49060"/>
              <a:gd name="adj2" fmla="val 50000"/>
            </a:avLst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rgbClr val="003479"/>
              </a:solidFill>
              <a:latin typeface="Arial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2891305" y="3607955"/>
            <a:ext cx="3117609" cy="113828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New NOIs for 2022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58906" y="184920"/>
            <a:ext cx="1244126" cy="575542"/>
          </a:xfrm>
        </p:spPr>
        <p:txBody>
          <a:bodyPr/>
          <a:lstStyle/>
          <a:p>
            <a:r>
              <a:rPr lang="en-US" sz="4400" dirty="0"/>
              <a:t>HSI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661070" y="1"/>
            <a:ext cx="230176" cy="830997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0" dirty="0">
                <a:solidFill>
                  <a:srgbClr val="FFFFFF"/>
                </a:solidFill>
                <a:latin typeface="Arial"/>
              </a:rPr>
              <a:t>|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2891247" y="119735"/>
            <a:ext cx="4978225" cy="332399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b="0" cap="small" dirty="0">
                <a:solidFill>
                  <a:srgbClr val="FFFFFF"/>
                </a:solidFill>
                <a:latin typeface="Arial"/>
              </a:rPr>
              <a:t>Homeland Security Investigations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2923592" y="703061"/>
            <a:ext cx="5280400" cy="249299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1800" cap="small" dirty="0">
                <a:solidFill>
                  <a:srgbClr val="FFFFFF"/>
                </a:solidFill>
                <a:latin typeface="Arial"/>
              </a:rPr>
              <a:t>Worksite Enforcement Stats Pre COVID-19 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510460" y="1956206"/>
            <a:ext cx="2458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FFFF"/>
                </a:solidFill>
                <a:latin typeface="Arial"/>
              </a:rPr>
              <a:t>2017                2019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50967" y="2923150"/>
            <a:ext cx="1253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latin typeface="Arial"/>
              </a:rPr>
              <a:t>1,360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08691" y="1744017"/>
            <a:ext cx="1219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  <a:latin typeface="Arial"/>
              </a:rPr>
              <a:t>6456</a:t>
            </a:r>
          </a:p>
        </p:txBody>
      </p:sp>
      <p:sp>
        <p:nvSpPr>
          <p:cNvPr id="13" name="TextBox 12"/>
          <p:cNvSpPr txBox="1"/>
          <p:nvPr/>
        </p:nvSpPr>
        <p:spPr>
          <a:xfrm rot="18063020">
            <a:off x="2202691" y="2383958"/>
            <a:ext cx="822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375%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29" y="1041385"/>
            <a:ext cx="659234" cy="691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518220" y="979299"/>
            <a:ext cx="1469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FFFF">
                    <a:lumMod val="95000"/>
                  </a:srgbClr>
                </a:solidFill>
                <a:latin typeface="Arial"/>
              </a:rPr>
              <a:t>I-9 Inspections 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3988010" y="946794"/>
            <a:ext cx="0" cy="238815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738050" y="973614"/>
            <a:ext cx="1469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FFFF">
                    <a:lumMod val="95000"/>
                  </a:srgbClr>
                </a:solidFill>
                <a:latin typeface="Arial"/>
              </a:rPr>
              <a:t>Criminal Arrests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312" y="1041385"/>
            <a:ext cx="626738" cy="51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611095" y="2961779"/>
            <a:ext cx="1220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latin typeface="Arial"/>
              </a:rPr>
              <a:t>139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13317" y="1783037"/>
            <a:ext cx="114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  <a:latin typeface="Arial"/>
              </a:rPr>
              <a:t>627</a:t>
            </a:r>
          </a:p>
        </p:txBody>
      </p:sp>
      <p:sp>
        <p:nvSpPr>
          <p:cNvPr id="22" name="TextBox 21"/>
          <p:cNvSpPr txBox="1"/>
          <p:nvPr/>
        </p:nvSpPr>
        <p:spPr>
          <a:xfrm rot="18063020">
            <a:off x="4515403" y="2332926"/>
            <a:ext cx="822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351%</a:t>
            </a:r>
          </a:p>
        </p:txBody>
      </p:sp>
      <p:sp>
        <p:nvSpPr>
          <p:cNvPr id="24" name="Up Arrow 23"/>
          <p:cNvSpPr/>
          <p:nvPr/>
        </p:nvSpPr>
        <p:spPr>
          <a:xfrm rot="1800000">
            <a:off x="6713119" y="1634727"/>
            <a:ext cx="744584" cy="1761919"/>
          </a:xfrm>
          <a:prstGeom prst="upArrow">
            <a:avLst>
              <a:gd name="adj1" fmla="val 49060"/>
              <a:gd name="adj2" fmla="val 50000"/>
            </a:avLst>
          </a:prstGeom>
          <a:solidFill>
            <a:schemeClr val="bg2">
              <a:alpha val="75000"/>
            </a:schemeClr>
          </a:solidFill>
          <a:ln>
            <a:solidFill>
              <a:schemeClr val="accent4">
                <a:shade val="95000"/>
                <a:satMod val="10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rgbClr val="003479"/>
              </a:solidFill>
              <a:latin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28892" y="2932605"/>
            <a:ext cx="1097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latin typeface="Arial"/>
              </a:rPr>
              <a:t>172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228892" y="1698697"/>
            <a:ext cx="1161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  <a:latin typeface="Arial"/>
              </a:rPr>
              <a:t>2048</a:t>
            </a:r>
          </a:p>
        </p:txBody>
      </p:sp>
      <p:sp>
        <p:nvSpPr>
          <p:cNvPr id="28" name="TextBox 27"/>
          <p:cNvSpPr txBox="1"/>
          <p:nvPr/>
        </p:nvSpPr>
        <p:spPr>
          <a:xfrm rot="18063020">
            <a:off x="6648354" y="2355127"/>
            <a:ext cx="822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1108%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6160195" y="972830"/>
            <a:ext cx="0" cy="238815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82904" y="979010"/>
            <a:ext cx="1892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FFFF">
                    <a:lumMod val="95000"/>
                  </a:srgbClr>
                </a:solidFill>
                <a:latin typeface="Arial"/>
              </a:rPr>
              <a:t>Administrative Arrests 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509" y="892054"/>
            <a:ext cx="664010" cy="66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Straight Connector 34"/>
          <p:cNvCxnSpPr/>
          <p:nvPr/>
        </p:nvCxnSpPr>
        <p:spPr>
          <a:xfrm>
            <a:off x="8620367" y="1007281"/>
            <a:ext cx="0" cy="238815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Up Arrow 35"/>
          <p:cNvSpPr/>
          <p:nvPr/>
        </p:nvSpPr>
        <p:spPr>
          <a:xfrm rot="1800000">
            <a:off x="9359866" y="1645937"/>
            <a:ext cx="744584" cy="1761919"/>
          </a:xfrm>
          <a:prstGeom prst="upArrow">
            <a:avLst>
              <a:gd name="adj1" fmla="val 49060"/>
              <a:gd name="adj2" fmla="val 50000"/>
            </a:avLst>
          </a:prstGeom>
          <a:solidFill>
            <a:schemeClr val="bg2">
              <a:alpha val="75000"/>
            </a:schemeClr>
          </a:solidFill>
          <a:ln>
            <a:solidFill>
              <a:schemeClr val="accent4">
                <a:shade val="95000"/>
                <a:satMod val="10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rgbClr val="003479"/>
              </a:solidFill>
              <a:latin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413099" y="2945201"/>
            <a:ext cx="1097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latin typeface="Arial"/>
              </a:rPr>
              <a:t>1,691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399476" y="1726323"/>
            <a:ext cx="114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  <a:latin typeface="Arial"/>
              </a:rPr>
              <a:t>6,812</a:t>
            </a:r>
          </a:p>
        </p:txBody>
      </p:sp>
      <p:sp>
        <p:nvSpPr>
          <p:cNvPr id="39" name="TextBox 38"/>
          <p:cNvSpPr txBox="1"/>
          <p:nvPr/>
        </p:nvSpPr>
        <p:spPr>
          <a:xfrm rot="18063020">
            <a:off x="9268114" y="2423751"/>
            <a:ext cx="822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302%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491" y="905652"/>
            <a:ext cx="616872" cy="58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9353923" y="915249"/>
            <a:ext cx="1399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FFFF">
                    <a:lumMod val="95000"/>
                  </a:srgbClr>
                </a:solidFill>
                <a:latin typeface="Arial"/>
              </a:rPr>
              <a:t>Cases Initiated 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7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983" y="3338037"/>
            <a:ext cx="1159061" cy="115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2" name="Straight Connector 41"/>
          <p:cNvCxnSpPr/>
          <p:nvPr/>
        </p:nvCxnSpPr>
        <p:spPr>
          <a:xfrm>
            <a:off x="6077052" y="3430691"/>
            <a:ext cx="0" cy="1356451"/>
          </a:xfrm>
          <a:prstGeom prst="line">
            <a:avLst/>
          </a:prstGeom>
          <a:ln w="158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674979" y="4800232"/>
            <a:ext cx="8804149" cy="0"/>
          </a:xfrm>
          <a:prstGeom prst="line">
            <a:avLst/>
          </a:prstGeom>
          <a:ln w="158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Placeholder 1"/>
          <p:cNvSpPr txBox="1">
            <a:spLocks/>
          </p:cNvSpPr>
          <p:nvPr/>
        </p:nvSpPr>
        <p:spPr>
          <a:xfrm>
            <a:off x="6313019" y="3496945"/>
            <a:ext cx="3168815" cy="126092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1175" indent="-3952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914400" indent="-2206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317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800" b="0" dirty="0">
                <a:solidFill>
                  <a:srgbClr val="FFFFFF"/>
                </a:solidFill>
                <a:latin typeface="Arial"/>
              </a:rPr>
              <a:t>Older cases are being wrapped up and HSI has their orders, labor exploitation focused</a:t>
            </a: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759" y="3492212"/>
            <a:ext cx="819085" cy="123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2784664" y="4858935"/>
            <a:ext cx="6375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Arial"/>
              </a:rPr>
              <a:t>HSI’s Three-Pronged Approach to Worksite Enforcement </a:t>
            </a:r>
          </a:p>
        </p:txBody>
      </p:sp>
      <p:sp>
        <p:nvSpPr>
          <p:cNvPr id="65" name="Rectangle 64"/>
          <p:cNvSpPr/>
          <p:nvPr/>
        </p:nvSpPr>
        <p:spPr>
          <a:xfrm>
            <a:off x="7829055" y="5463526"/>
            <a:ext cx="2552947" cy="11582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rgbClr val="526166"/>
              </a:solidFill>
              <a:latin typeface="Arial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8765646" y="5064323"/>
            <a:ext cx="837791" cy="808533"/>
          </a:xfrm>
          <a:prstGeom prst="ellipse">
            <a:avLst/>
          </a:prstGeom>
          <a:solidFill>
            <a:schemeClr val="accent4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rgbClr val="526166"/>
              </a:solidFill>
              <a:latin typeface="Arial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691" y="5250855"/>
            <a:ext cx="402674" cy="53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2834645" y="5456146"/>
            <a:ext cx="4889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50" b="1" dirty="0">
                <a:solidFill>
                  <a:srgbClr val="FFFFFF"/>
                </a:solidFill>
                <a:latin typeface="Book Antiqua" panose="02040602050305030304" pitchFamily="18" charset="0"/>
              </a:rPr>
              <a:t>I-9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099647" y="119735"/>
            <a:ext cx="31257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900" i="1" dirty="0">
                <a:solidFill>
                  <a:srgbClr val="FFFFFF">
                    <a:lumMod val="85000"/>
                  </a:srgbClr>
                </a:solidFill>
                <a:latin typeface="Arial"/>
              </a:rPr>
              <a:t>* Data from HSI and WSJ Prepared by Seyfarth Shaw</a:t>
            </a: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339" y="5307765"/>
            <a:ext cx="561751" cy="43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04578" y="5347581"/>
            <a:ext cx="616075" cy="43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1954158" y="5961642"/>
            <a:ext cx="20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Compliance through I-9 Inspections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838238" y="5903573"/>
            <a:ext cx="24360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srgbClr val="FFFFFF"/>
                </a:solidFill>
                <a:latin typeface="Arial"/>
              </a:rPr>
              <a:t>Enforcement through arrests of employers and unauthorized workers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062327" y="5944867"/>
            <a:ext cx="20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rgbClr val="FFFFFF"/>
                </a:solidFill>
                <a:latin typeface="Arial"/>
              </a:rPr>
              <a:t>Outreach through the IMAGE Program</a:t>
            </a:r>
          </a:p>
        </p:txBody>
      </p:sp>
    </p:spTree>
    <p:extLst>
      <p:ext uri="{BB962C8B-B14F-4D97-AF65-F5344CB8AC3E}">
        <p14:creationId xmlns:p14="http://schemas.microsoft.com/office/powerpoint/2010/main" val="314759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-1926987"/>
            <a:ext cx="11143507" cy="3323987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800" dirty="0">
                <a:solidFill>
                  <a:srgbClr val="3F5D9F"/>
                </a:solidFill>
              </a:rPr>
              <a:t>I-9 Enforcement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Renewed interest investigating and enforcing immigration laws vigorously, including, encouraging employees to step forward (with protection)</a:t>
            </a:r>
          </a:p>
          <a:p>
            <a:r>
              <a:rPr lang="en-US" sz="2800" dirty="0"/>
              <a:t>Exponential increase in worksite enforcement activity pre- COVID</a:t>
            </a:r>
          </a:p>
          <a:p>
            <a:pPr lvl="1"/>
            <a:r>
              <a:rPr lang="en-US" sz="2400" dirty="0"/>
              <a:t>Last </a:t>
            </a:r>
            <a:r>
              <a:rPr lang="en-US" sz="2400" b="1" dirty="0">
                <a:solidFill>
                  <a:srgbClr val="C00000"/>
                </a:solidFill>
              </a:rPr>
              <a:t>Notices of Inspections (NOI) </a:t>
            </a:r>
            <a:r>
              <a:rPr lang="en-US" sz="2400" dirty="0"/>
              <a:t>and worksite investigations opened in March 2020</a:t>
            </a:r>
          </a:p>
          <a:p>
            <a:r>
              <a:rPr lang="en-US" sz="3000" dirty="0"/>
              <a:t>Post- COVID HSI offices have been provided direction from the administration</a:t>
            </a:r>
          </a:p>
          <a:p>
            <a:pPr lvl="1"/>
            <a:r>
              <a:rPr lang="en-US" sz="2800" dirty="0"/>
              <a:t>Change the messaging- illegal alien vs. non citizen</a:t>
            </a:r>
          </a:p>
          <a:p>
            <a:pPr lvl="1"/>
            <a:r>
              <a:rPr lang="en-US" sz="2800" dirty="0"/>
              <a:t>Focus on labor exploitation matters</a:t>
            </a:r>
          </a:p>
          <a:p>
            <a:pPr lvl="1"/>
            <a:r>
              <a:rPr lang="en-US" sz="2800" dirty="0"/>
              <a:t>Interagency cooperation</a:t>
            </a:r>
            <a:endParaRPr lang="en-US" sz="2400" dirty="0"/>
          </a:p>
          <a:p>
            <a:pPr lvl="1"/>
            <a:r>
              <a:rPr lang="en-US" sz="2800" dirty="0"/>
              <a:t>criminal and administrative arrests</a:t>
            </a:r>
          </a:p>
          <a:p>
            <a:pPr marL="237744" lvl="1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67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09B6B-FDB3-40D0-BEC3-12A165595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4897"/>
            <a:ext cx="10972800" cy="664797"/>
          </a:xfrm>
        </p:spPr>
        <p:txBody>
          <a:bodyPr/>
          <a:lstStyle/>
          <a:p>
            <a:r>
              <a:rPr lang="en-US" sz="4800" dirty="0">
                <a:solidFill>
                  <a:srgbClr val="3F5D9F"/>
                </a:solidFill>
              </a:rPr>
              <a:t>Enforcement: Areas of Interest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F4093-7311-4951-898E-FB006479AD2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Who is interested?</a:t>
            </a:r>
          </a:p>
          <a:p>
            <a:pPr lvl="1"/>
            <a:r>
              <a:rPr lang="en-US" sz="2600" dirty="0"/>
              <a:t>DHS/ICE</a:t>
            </a:r>
          </a:p>
          <a:p>
            <a:pPr lvl="1"/>
            <a:r>
              <a:rPr lang="en-US" sz="2600" dirty="0"/>
              <a:t>DOJ/IER</a:t>
            </a:r>
          </a:p>
          <a:p>
            <a:pPr lvl="2"/>
            <a:r>
              <a:rPr lang="en-US" sz="2400" dirty="0"/>
              <a:t>Immigrant and Employee Rights</a:t>
            </a:r>
          </a:p>
          <a:p>
            <a:pPr lvl="1"/>
            <a:r>
              <a:rPr lang="en-US" sz="2600" dirty="0"/>
              <a:t>DOL/WHD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E8C8D-155B-4BB5-94EF-68BEDF055DF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Things that are evolving:</a:t>
            </a:r>
          </a:p>
          <a:p>
            <a:pPr lvl="1"/>
            <a:r>
              <a:rPr lang="en-US" sz="2800" dirty="0"/>
              <a:t>Electronic I-9 systems</a:t>
            </a:r>
          </a:p>
          <a:p>
            <a:pPr lvl="1"/>
            <a:r>
              <a:rPr lang="en-US" sz="2800" dirty="0"/>
              <a:t>Electronic onboarding system that link to HRIS system</a:t>
            </a:r>
          </a:p>
          <a:p>
            <a:pPr lvl="1"/>
            <a:r>
              <a:rPr lang="en-US" sz="2800" dirty="0"/>
              <a:t>E-Verify Compliance</a:t>
            </a:r>
          </a:p>
          <a:p>
            <a:pPr lvl="1"/>
            <a:r>
              <a:rPr lang="en-US" sz="2800" dirty="0" err="1"/>
              <a:t>Disrimination</a:t>
            </a:r>
            <a:r>
              <a:rPr lang="en-US" sz="2800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A39D1-1C75-4CA5-A004-D9EB7662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©2022 Seyfarth Shaw LLP. All rights reserved. Private and 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F9C7B-F369-4857-84B7-8A27773C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62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i="0" dirty="0"/>
              <a:t>What Can Non- Compliance Cost You?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ADD14A-139A-494A-980E-121D92126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0095" y="0"/>
            <a:ext cx="3151905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060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284897"/>
            <a:ext cx="11143506" cy="664797"/>
          </a:xfrm>
        </p:spPr>
        <p:txBody>
          <a:bodyPr/>
          <a:lstStyle/>
          <a:p>
            <a:r>
              <a:rPr lang="en-US" sz="4800" dirty="0">
                <a:solidFill>
                  <a:srgbClr val="3F5D9F"/>
                </a:solidFill>
              </a:rPr>
              <a:t>What is the Law?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274597"/>
            <a:ext cx="11342914" cy="51833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The Immigration Reform and Control Act (IRCA) of 1986 established:</a:t>
            </a:r>
          </a:p>
          <a:p>
            <a:r>
              <a:rPr lang="en-US" sz="2800" dirty="0"/>
              <a:t>An </a:t>
            </a:r>
            <a:r>
              <a:rPr lang="en-US" sz="2800" b="1" dirty="0"/>
              <a:t>employment eligibility verification requirement (Form I-9)</a:t>
            </a:r>
          </a:p>
          <a:p>
            <a:r>
              <a:rPr lang="en-US" sz="2800" dirty="0"/>
              <a:t>An </a:t>
            </a:r>
            <a:r>
              <a:rPr lang="en-US" sz="2800" b="1" dirty="0"/>
              <a:t>anti-discrimination provision </a:t>
            </a:r>
            <a:r>
              <a:rPr lang="en-US" sz="2800" dirty="0"/>
              <a:t>designed to keep employers from:</a:t>
            </a:r>
          </a:p>
          <a:p>
            <a:pPr lvl="1"/>
            <a:r>
              <a:rPr lang="en-US" sz="2400" dirty="0"/>
              <a:t>Discriminating against people because of their citizenship, immigration status or national origin (having a foreign accent, not looking “American”)</a:t>
            </a:r>
          </a:p>
          <a:p>
            <a:pPr lvl="1"/>
            <a:r>
              <a:rPr lang="en-US" sz="2400" dirty="0"/>
              <a:t>Committing “unfair documentary practice” by requiring more or different documents to prove work eligibility (i.e. “let me see your greencard”)</a:t>
            </a:r>
          </a:p>
          <a:p>
            <a:r>
              <a:rPr lang="en-US" sz="2800" dirty="0"/>
              <a:t>The DOJ is focusing heavily on protecting both US and foreign workers under this administration</a:t>
            </a:r>
          </a:p>
          <a:p>
            <a:r>
              <a:rPr lang="en-US" sz="2800" dirty="0"/>
              <a:t>ICE can issue several different types of fines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3D8E-33F4-410A-8FDD-6D09C707616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090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40"/>
            <a:ext cx="10769600" cy="715961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solidFill>
                  <a:srgbClr val="3F5D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498600"/>
            <a:ext cx="10972800" cy="914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There are three areas of serious consequences for I-9 violations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89960274"/>
              </p:ext>
            </p:extLst>
          </p:nvPr>
        </p:nvGraphicFramePr>
        <p:xfrm>
          <a:off x="914400" y="2493960"/>
          <a:ext cx="10058400" cy="3632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34479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4897"/>
            <a:ext cx="11143506" cy="664797"/>
          </a:xfrm>
        </p:spPr>
        <p:txBody>
          <a:bodyPr/>
          <a:lstStyle/>
          <a:p>
            <a:r>
              <a:rPr lang="en-US" sz="4800" dirty="0">
                <a:solidFill>
                  <a:srgbClr val="3F5D9F"/>
                </a:solidFill>
              </a:rPr>
              <a:t>What This Means to You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99" y="1274597"/>
            <a:ext cx="11386457" cy="5183353"/>
          </a:xfrm>
        </p:spPr>
        <p:txBody>
          <a:bodyPr>
            <a:noAutofit/>
          </a:bodyPr>
          <a:lstStyle/>
          <a:p>
            <a:r>
              <a:rPr lang="en-US" sz="2800" dirty="0"/>
              <a:t>All of your employees must have a </a:t>
            </a:r>
            <a:r>
              <a:rPr lang="en-US" sz="2800" b="1" dirty="0"/>
              <a:t>timely </a:t>
            </a:r>
            <a:r>
              <a:rPr lang="en-US" sz="2800" dirty="0"/>
              <a:t>completed Form I-9</a:t>
            </a:r>
          </a:p>
          <a:p>
            <a:r>
              <a:rPr lang="en-US" sz="2800" dirty="0"/>
              <a:t>Understand how your folks create/store paper and/or electronic I-9s</a:t>
            </a:r>
          </a:p>
          <a:p>
            <a:r>
              <a:rPr lang="en-US" sz="2800" dirty="0"/>
              <a:t>Understand the protentional violations</a:t>
            </a:r>
          </a:p>
          <a:p>
            <a:r>
              <a:rPr lang="en-US" sz="2800" dirty="0"/>
              <a:t>Electronic I-9s must meet specific regulatory requirements</a:t>
            </a:r>
          </a:p>
          <a:p>
            <a:pPr lvl="1"/>
            <a:r>
              <a:rPr lang="en-US" sz="2600" dirty="0"/>
              <a:t>Not complying translates into the fines we just looked at</a:t>
            </a:r>
          </a:p>
          <a:p>
            <a:r>
              <a:rPr lang="en-US" sz="2800" dirty="0"/>
              <a:t>No matter how diligent you think your team is with I-9s it’s likely a clean up is necessary, if there has not been a competent legal review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AF13-11BC-4357-89F3-660C939FF25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830618"/>
      </p:ext>
    </p:extLst>
  </p:cSld>
  <p:clrMapOvr>
    <a:masterClrMapping/>
  </p:clrMapOvr>
</p:sld>
</file>

<file path=ppt/theme/theme1.xml><?xml version="1.0" encoding="utf-8"?>
<a:theme xmlns:a="http://schemas.openxmlformats.org/drawingml/2006/main" name="2019 Seyfarth theme">
  <a:themeElements>
    <a:clrScheme name="2019 Seyfarth Palette">
      <a:dk1>
        <a:srgbClr val="000000"/>
      </a:dk1>
      <a:lt1>
        <a:srgbClr val="666666"/>
      </a:lt1>
      <a:dk2>
        <a:srgbClr val="000000"/>
      </a:dk2>
      <a:lt2>
        <a:srgbClr val="FFFFFF"/>
      </a:lt2>
      <a:accent1>
        <a:srgbClr val="FD8D22"/>
      </a:accent1>
      <a:accent2>
        <a:srgbClr val="D15E14"/>
      </a:accent2>
      <a:accent3>
        <a:srgbClr val="009D93"/>
      </a:accent3>
      <a:accent4>
        <a:srgbClr val="2F7270"/>
      </a:accent4>
      <a:accent5>
        <a:srgbClr val="5E61A7"/>
      </a:accent5>
      <a:accent6>
        <a:srgbClr val="3B406B"/>
      </a:accent6>
      <a:hlink>
        <a:srgbClr val="9A7C49"/>
      </a:hlink>
      <a:folHlink>
        <a:srgbClr val="7F7F7F"/>
      </a:folHlink>
    </a:clrScheme>
    <a:fontScheme name="Seyfarth Offic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blank.potx" id="{C32DEF2F-57F0-47F0-8308-6EA372752904}" vid="{2E126FAF-93A9-4BA5-90AD-5094A0AF0748}"/>
    </a:ext>
  </a:extLst>
</a:theme>
</file>

<file path=ppt/theme/theme2.xml><?xml version="1.0" encoding="utf-8"?>
<a:theme xmlns:a="http://schemas.openxmlformats.org/drawingml/2006/main" name="3_Seyfarth">
  <a:themeElements>
    <a:clrScheme name="Seyfarth Brand Colors">
      <a:dk1>
        <a:srgbClr val="003479"/>
      </a:dk1>
      <a:lt1>
        <a:srgbClr val="526166"/>
      </a:lt1>
      <a:dk2>
        <a:srgbClr val="DADADA"/>
      </a:dk2>
      <a:lt2>
        <a:srgbClr val="FFFFFF"/>
      </a:lt2>
      <a:accent1>
        <a:srgbClr val="00AEFF"/>
      </a:accent1>
      <a:accent2>
        <a:srgbClr val="5CC151"/>
      </a:accent2>
      <a:accent3>
        <a:srgbClr val="526166"/>
      </a:accent3>
      <a:accent4>
        <a:srgbClr val="003479"/>
      </a:accent4>
      <a:accent5>
        <a:srgbClr val="AC0040"/>
      </a:accent5>
      <a:accent6>
        <a:srgbClr val="EA7125"/>
      </a:accent6>
      <a:hlink>
        <a:srgbClr val="8F2B8C"/>
      </a:hlink>
      <a:folHlink>
        <a:srgbClr val="5CC151"/>
      </a:folHlink>
    </a:clrScheme>
    <a:fontScheme name="Seyfarth Offic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LA001_Clarity for Seyfarth PPT Template_20150212_4b" id="{57D0543B-E569-6B4F-B4E7-CA9912C42BFD}" vid="{7CFBD379-2330-3C49-852E-9E269F35B07C}"/>
    </a:ext>
  </a:extLst>
</a:theme>
</file>

<file path=ppt/theme/theme3.xml><?xml version="1.0" encoding="utf-8"?>
<a:theme xmlns:a="http://schemas.openxmlformats.org/drawingml/2006/main" name="1_2019 Seyfarth theme">
  <a:themeElements>
    <a:clrScheme name="2019 Seyfarth Palette">
      <a:dk1>
        <a:srgbClr val="000000"/>
      </a:dk1>
      <a:lt1>
        <a:srgbClr val="666666"/>
      </a:lt1>
      <a:dk2>
        <a:srgbClr val="000000"/>
      </a:dk2>
      <a:lt2>
        <a:srgbClr val="FFFFFF"/>
      </a:lt2>
      <a:accent1>
        <a:srgbClr val="FD8D22"/>
      </a:accent1>
      <a:accent2>
        <a:srgbClr val="D15E14"/>
      </a:accent2>
      <a:accent3>
        <a:srgbClr val="009D93"/>
      </a:accent3>
      <a:accent4>
        <a:srgbClr val="2F7270"/>
      </a:accent4>
      <a:accent5>
        <a:srgbClr val="5E61A7"/>
      </a:accent5>
      <a:accent6>
        <a:srgbClr val="3B406B"/>
      </a:accent6>
      <a:hlink>
        <a:srgbClr val="9A7C49"/>
      </a:hlink>
      <a:folHlink>
        <a:srgbClr val="7F7F7F"/>
      </a:folHlink>
    </a:clrScheme>
    <a:fontScheme name="Seyfarth Offic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Widescreen Basic U.S.-Shanghai.potx" id="{68CA9F95-793B-420D-9EE9-72C9223AE8A4}" vid="{480F84D7-FD5C-4E62-8461-58139A1F6E23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1538</Words>
  <Application>Microsoft Office PowerPoint</Application>
  <PresentationFormat>Widescreen</PresentationFormat>
  <Paragraphs>217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Narrow</vt:lpstr>
      <vt:lpstr>Book Antiqua</vt:lpstr>
      <vt:lpstr>Gill Sans MT</vt:lpstr>
      <vt:lpstr>Wingdings</vt:lpstr>
      <vt:lpstr>2019 Seyfarth theme</vt:lpstr>
      <vt:lpstr>3_Seyfarth</vt:lpstr>
      <vt:lpstr>1_2019 Seyfarth theme</vt:lpstr>
      <vt:lpstr>Risks and Challenges in I-9 Compliance </vt:lpstr>
      <vt:lpstr>Rise in Worksite Enforcement</vt:lpstr>
      <vt:lpstr>HSI</vt:lpstr>
      <vt:lpstr>     I-9 Enforcement </vt:lpstr>
      <vt:lpstr>Enforcement: Areas of Interest</vt:lpstr>
      <vt:lpstr>What Can Non- Compliance Cost You?</vt:lpstr>
      <vt:lpstr>What is the Law?</vt:lpstr>
      <vt:lpstr>Fines</vt:lpstr>
      <vt:lpstr>What This Means to You</vt:lpstr>
      <vt:lpstr>ICE Knocks, Open the Door</vt:lpstr>
      <vt:lpstr>The New PROPOSED I-9 Form </vt:lpstr>
      <vt:lpstr>Virtual I-9 Flexibilities- QUIZ</vt:lpstr>
      <vt:lpstr>PowerPoint Presentation</vt:lpstr>
      <vt:lpstr>Compliance Challenges</vt:lpstr>
      <vt:lpstr>Use Of Staffing Companies</vt:lpstr>
      <vt:lpstr>Fraudulent I-9 Documents</vt:lpstr>
      <vt:lpstr>Identification Theft</vt:lpstr>
      <vt:lpstr>Electronic I-9 System and Review</vt:lpstr>
      <vt:lpstr>Social Security No-Match Letters</vt:lpstr>
      <vt:lpstr>Best Practices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Risks and Challenges in I-9 Compliance</dc:title>
  <dc:creator>Bonnie Cunningham</dc:creator>
  <cp:lastModifiedBy>paul rankin</cp:lastModifiedBy>
  <cp:revision>1</cp:revision>
  <cp:lastPrinted>1900-01-01T06:00:00Z</cp:lastPrinted>
  <dcterms:created xsi:type="dcterms:W3CDTF">1900-01-01T06:00:00Z</dcterms:created>
  <dcterms:modified xsi:type="dcterms:W3CDTF">2022-05-10T14:54:14Z</dcterms:modified>
</cp:coreProperties>
</file>